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2" r:id="rId5"/>
  </p:sldMasterIdLst>
  <p:notesMasterIdLst>
    <p:notesMasterId r:id="rId23"/>
  </p:notesMasterIdLst>
  <p:sldIdLst>
    <p:sldId id="256" r:id="rId6"/>
    <p:sldId id="257" r:id="rId7"/>
    <p:sldId id="258" r:id="rId8"/>
    <p:sldId id="275" r:id="rId9"/>
    <p:sldId id="259" r:id="rId10"/>
    <p:sldId id="260" r:id="rId11"/>
    <p:sldId id="261" r:id="rId12"/>
    <p:sldId id="262" r:id="rId13"/>
    <p:sldId id="263" r:id="rId14"/>
    <p:sldId id="264" r:id="rId15"/>
    <p:sldId id="265" r:id="rId16"/>
    <p:sldId id="266" r:id="rId17"/>
    <p:sldId id="267" r:id="rId18"/>
    <p:sldId id="268" r:id="rId19"/>
    <p:sldId id="270" r:id="rId20"/>
    <p:sldId id="272" r:id="rId21"/>
    <p:sldId id="274"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DCEB1B-8BB0-4D8D-9795-CB418CEF3B14}" v="4" dt="2025-12-08T16:21:07.4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78" y="948"/>
      </p:cViewPr>
      <p:guideLst/>
    </p:cSldViewPr>
  </p:slideViewPr>
  <p:notesTextViewPr>
    <p:cViewPr>
      <p:scale>
        <a:sx n="1" d="1"/>
        <a:sy n="1" d="1"/>
      </p:scale>
      <p:origin x="0" y="0"/>
    </p:cViewPr>
  </p:notesTextViewPr>
  <p:notesViewPr>
    <p:cSldViewPr snapToGrid="0">
      <p:cViewPr varScale="1">
        <p:scale>
          <a:sx n="79" d="100"/>
          <a:sy n="79" d="100"/>
        </p:scale>
        <p:origin x="394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in Chan" userId="d9d8e6ff-b22c-432c-9bae-34ce71eb7d64" providerId="ADAL" clId="{3C72FDD5-35CE-4D07-B914-297C2E5F0116}"/>
    <pc:docChg chg="undo custSel addSld modSld">
      <pc:chgData name="Robin Chan" userId="d9d8e6ff-b22c-432c-9bae-34ce71eb7d64" providerId="ADAL" clId="{3C72FDD5-35CE-4D07-B914-297C2E5F0116}" dt="2025-12-08T16:23:11.111" v="386" actId="1076"/>
      <pc:docMkLst>
        <pc:docMk/>
      </pc:docMkLst>
      <pc:sldChg chg="addSp delSp modSp mod">
        <pc:chgData name="Robin Chan" userId="d9d8e6ff-b22c-432c-9bae-34ce71eb7d64" providerId="ADAL" clId="{3C72FDD5-35CE-4D07-B914-297C2E5F0116}" dt="2025-12-08T16:23:11.111" v="386" actId="1076"/>
        <pc:sldMkLst>
          <pc:docMk/>
          <pc:sldMk cId="2722103049" sldId="258"/>
        </pc:sldMkLst>
        <pc:spChg chg="add del">
          <ac:chgData name="Robin Chan" userId="d9d8e6ff-b22c-432c-9bae-34ce71eb7d64" providerId="ADAL" clId="{3C72FDD5-35CE-4D07-B914-297C2E5F0116}" dt="2025-12-08T16:17:11.879" v="11" actId="478"/>
          <ac:spMkLst>
            <pc:docMk/>
            <pc:sldMk cId="2722103049" sldId="258"/>
            <ac:spMk id="2" creationId="{4EE3557F-4A07-8203-3996-5D33BC8BA91E}"/>
          </ac:spMkLst>
        </pc:spChg>
        <pc:spChg chg="mod">
          <ac:chgData name="Robin Chan" userId="d9d8e6ff-b22c-432c-9bae-34ce71eb7d64" providerId="ADAL" clId="{3C72FDD5-35CE-4D07-B914-297C2E5F0116}" dt="2025-12-08T16:18:02.868" v="19" actId="13926"/>
          <ac:spMkLst>
            <pc:docMk/>
            <pc:sldMk cId="2722103049" sldId="258"/>
            <ac:spMk id="3" creationId="{343F4675-780C-88F5-A09F-C5233077BC0E}"/>
          </ac:spMkLst>
        </pc:spChg>
        <pc:spChg chg="add del mod">
          <ac:chgData name="Robin Chan" userId="d9d8e6ff-b22c-432c-9bae-34ce71eb7d64" providerId="ADAL" clId="{3C72FDD5-35CE-4D07-B914-297C2E5F0116}" dt="2025-12-08T16:21:30.316" v="275"/>
          <ac:spMkLst>
            <pc:docMk/>
            <pc:sldMk cId="2722103049" sldId="258"/>
            <ac:spMk id="4" creationId="{2F533E75-EFF0-F843-C476-EC13A41E7152}"/>
          </ac:spMkLst>
        </pc:spChg>
        <pc:spChg chg="add mod">
          <ac:chgData name="Robin Chan" userId="d9d8e6ff-b22c-432c-9bae-34ce71eb7d64" providerId="ADAL" clId="{3C72FDD5-35CE-4D07-B914-297C2E5F0116}" dt="2025-12-08T16:23:11.111" v="386" actId="1076"/>
          <ac:spMkLst>
            <pc:docMk/>
            <pc:sldMk cId="2722103049" sldId="258"/>
            <ac:spMk id="5" creationId="{7C264CA4-A512-DF4B-74F0-9A51C76232C9}"/>
          </ac:spMkLst>
        </pc:spChg>
      </pc:sldChg>
      <pc:sldChg chg="add">
        <pc:chgData name="Robin Chan" userId="d9d8e6ff-b22c-432c-9bae-34ce71eb7d64" providerId="ADAL" clId="{3C72FDD5-35CE-4D07-B914-297C2E5F0116}" dt="2025-12-08T16:08:18.106" v="0" actId="2890"/>
        <pc:sldMkLst>
          <pc:docMk/>
          <pc:sldMk cId="1254047075" sldId="27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4BE658-3F90-4AAC-AC8D-433BEEDB481E}" type="datetimeFigureOut">
              <a:rPr lang="en-US" smtClean="0"/>
              <a:t>12/8/2025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0B1483-39DF-4C2D-988B-1CD489003CF5}" type="slidenum">
              <a:rPr lang="en-US" smtClean="0"/>
              <a:t>‹#›</a:t>
            </a:fld>
            <a:endParaRPr lang="en-US"/>
          </a:p>
        </p:txBody>
      </p:sp>
    </p:spTree>
    <p:extLst>
      <p:ext uri="{BB962C8B-B14F-4D97-AF65-F5344CB8AC3E}">
        <p14:creationId xmlns:p14="http://schemas.microsoft.com/office/powerpoint/2010/main" val="6081711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1DB28-BC86-2ADE-C5A1-31FF6FC6200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48BCFC9-2657-B259-F846-6368564D6C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582417A-D534-ADBD-1BA2-29850AEFEE4C}"/>
              </a:ext>
            </a:extLst>
          </p:cNvPr>
          <p:cNvSpPr>
            <a:spLocks noGrp="1"/>
          </p:cNvSpPr>
          <p:nvPr>
            <p:ph type="dt" sz="half" idx="10"/>
          </p:nvPr>
        </p:nvSpPr>
        <p:spPr/>
        <p:txBody>
          <a:bodyPr/>
          <a:lstStyle/>
          <a:p>
            <a:fld id="{6974676F-AEDE-4E2B-BB15-79FFF495FB3C}" type="datetimeFigureOut">
              <a:rPr lang="en-US" smtClean="0"/>
              <a:t>12/8/2025</a:t>
            </a:fld>
            <a:endParaRPr lang="en-US"/>
          </a:p>
        </p:txBody>
      </p:sp>
      <p:sp>
        <p:nvSpPr>
          <p:cNvPr id="5" name="Footer Placeholder 4">
            <a:extLst>
              <a:ext uri="{FF2B5EF4-FFF2-40B4-BE49-F238E27FC236}">
                <a16:creationId xmlns:a16="http://schemas.microsoft.com/office/drawing/2014/main" id="{197938F5-074A-3A4B-7F20-CB4851C02A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1D285B-41C1-8F33-18AA-451D25789118}"/>
              </a:ext>
            </a:extLst>
          </p:cNvPr>
          <p:cNvSpPr>
            <a:spLocks noGrp="1"/>
          </p:cNvSpPr>
          <p:nvPr>
            <p:ph type="sldNum" sz="quarter" idx="12"/>
          </p:nvPr>
        </p:nvSpPr>
        <p:spPr/>
        <p:txBody>
          <a:bodyPr/>
          <a:lstStyle/>
          <a:p>
            <a:fld id="{C0BE4C04-EB8C-4942-A60D-956F0514772D}" type="slidenum">
              <a:rPr lang="en-US" smtClean="0"/>
              <a:t>‹#›</a:t>
            </a:fld>
            <a:endParaRPr lang="en-US"/>
          </a:p>
        </p:txBody>
      </p:sp>
    </p:spTree>
    <p:extLst>
      <p:ext uri="{BB962C8B-B14F-4D97-AF65-F5344CB8AC3E}">
        <p14:creationId xmlns:p14="http://schemas.microsoft.com/office/powerpoint/2010/main" val="1569819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A5996-5A42-DA9E-E1F8-04F55E6E9C49}"/>
              </a:ext>
            </a:extLst>
          </p:cNvPr>
          <p:cNvSpPr>
            <a:spLocks noGrp="1"/>
          </p:cNvSpPr>
          <p:nvPr>
            <p:ph type="title"/>
          </p:nvPr>
        </p:nvSpPr>
        <p:spPr>
          <a:xfrm>
            <a:off x="839788" y="838200"/>
            <a:ext cx="3932237" cy="1219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6AFAC9F-49D8-7969-AE5C-3B0E32CA28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F8A9A9C-36DE-4FD6-BFD7-23C785FFCB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592EDC-4FCC-CC65-5F7D-756CBC2AA9B2}"/>
              </a:ext>
            </a:extLst>
          </p:cNvPr>
          <p:cNvSpPr>
            <a:spLocks noGrp="1"/>
          </p:cNvSpPr>
          <p:nvPr>
            <p:ph type="dt" sz="half" idx="10"/>
          </p:nvPr>
        </p:nvSpPr>
        <p:spPr/>
        <p:txBody>
          <a:bodyPr/>
          <a:lstStyle/>
          <a:p>
            <a:fld id="{6974676F-AEDE-4E2B-BB15-79FFF495FB3C}" type="datetimeFigureOut">
              <a:rPr lang="en-US" smtClean="0"/>
              <a:t>12/8/2025</a:t>
            </a:fld>
            <a:endParaRPr lang="en-US"/>
          </a:p>
        </p:txBody>
      </p:sp>
      <p:sp>
        <p:nvSpPr>
          <p:cNvPr id="6" name="Footer Placeholder 5">
            <a:extLst>
              <a:ext uri="{FF2B5EF4-FFF2-40B4-BE49-F238E27FC236}">
                <a16:creationId xmlns:a16="http://schemas.microsoft.com/office/drawing/2014/main" id="{8AD0BB16-74F0-EA89-2E6D-0221CD8AFF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ECCD6F-F40C-C360-5F9A-A5019B7041D6}"/>
              </a:ext>
            </a:extLst>
          </p:cNvPr>
          <p:cNvSpPr>
            <a:spLocks noGrp="1"/>
          </p:cNvSpPr>
          <p:nvPr>
            <p:ph type="sldNum" sz="quarter" idx="12"/>
          </p:nvPr>
        </p:nvSpPr>
        <p:spPr/>
        <p:txBody>
          <a:bodyPr/>
          <a:lstStyle/>
          <a:p>
            <a:fld id="{C0BE4C04-EB8C-4942-A60D-956F0514772D}" type="slidenum">
              <a:rPr lang="en-US" smtClean="0"/>
              <a:t>‹#›</a:t>
            </a:fld>
            <a:endParaRPr lang="en-US"/>
          </a:p>
        </p:txBody>
      </p:sp>
    </p:spTree>
    <p:extLst>
      <p:ext uri="{BB962C8B-B14F-4D97-AF65-F5344CB8AC3E}">
        <p14:creationId xmlns:p14="http://schemas.microsoft.com/office/powerpoint/2010/main" val="815422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3225D-3ABA-404C-787C-14CF4D561CE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3DD6D07-7446-380D-602B-356822A82077}"/>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AD71A4E-A32E-F452-C6E4-3691E2CD6723}"/>
              </a:ext>
            </a:extLst>
          </p:cNvPr>
          <p:cNvSpPr>
            <a:spLocks noGrp="1"/>
          </p:cNvSpPr>
          <p:nvPr>
            <p:ph type="dt" sz="half" idx="10"/>
          </p:nvPr>
        </p:nvSpPr>
        <p:spPr/>
        <p:txBody>
          <a:bodyPr/>
          <a:lstStyle/>
          <a:p>
            <a:fld id="{6974676F-AEDE-4E2B-BB15-79FFF495FB3C}" type="datetimeFigureOut">
              <a:rPr lang="en-US" smtClean="0"/>
              <a:t>12/8/2025</a:t>
            </a:fld>
            <a:endParaRPr lang="en-US"/>
          </a:p>
        </p:txBody>
      </p:sp>
      <p:sp>
        <p:nvSpPr>
          <p:cNvPr id="5" name="Footer Placeholder 4">
            <a:extLst>
              <a:ext uri="{FF2B5EF4-FFF2-40B4-BE49-F238E27FC236}">
                <a16:creationId xmlns:a16="http://schemas.microsoft.com/office/drawing/2014/main" id="{F3924564-C74D-A851-A4B4-7FAADB5C16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5DE79E-1291-659D-72D7-BB58E475A601}"/>
              </a:ext>
            </a:extLst>
          </p:cNvPr>
          <p:cNvSpPr>
            <a:spLocks noGrp="1"/>
          </p:cNvSpPr>
          <p:nvPr>
            <p:ph type="sldNum" sz="quarter" idx="12"/>
          </p:nvPr>
        </p:nvSpPr>
        <p:spPr/>
        <p:txBody>
          <a:bodyPr/>
          <a:lstStyle/>
          <a:p>
            <a:fld id="{C0BE4C04-EB8C-4942-A60D-956F0514772D}" type="slidenum">
              <a:rPr lang="en-US" smtClean="0"/>
              <a:t>‹#›</a:t>
            </a:fld>
            <a:endParaRPr lang="en-US"/>
          </a:p>
        </p:txBody>
      </p:sp>
      <p:sp>
        <p:nvSpPr>
          <p:cNvPr id="7" name="TextBox 6">
            <a:extLst>
              <a:ext uri="{FF2B5EF4-FFF2-40B4-BE49-F238E27FC236}">
                <a16:creationId xmlns:a16="http://schemas.microsoft.com/office/drawing/2014/main" id="{E26E1870-C202-CA69-A77C-2803ABF8C7E2}"/>
              </a:ext>
            </a:extLst>
          </p:cNvPr>
          <p:cNvSpPr txBox="1"/>
          <p:nvPr userDrawn="1"/>
        </p:nvSpPr>
        <p:spPr>
          <a:xfrm>
            <a:off x="0" y="723900"/>
            <a:ext cx="12192000" cy="6134100"/>
          </a:xfrm>
          <a:prstGeom prst="rect">
            <a:avLst/>
          </a:prstGeom>
          <a:solidFill>
            <a:srgbClr val="FFFFFF">
              <a:alpha val="30196"/>
            </a:srgbClr>
          </a:solidFill>
        </p:spPr>
        <p:txBody>
          <a:bodyPr wrap="square" rtlCol="0">
            <a:spAutoFit/>
          </a:bodyPr>
          <a:lstStyle/>
          <a:p>
            <a:endParaRPr lang="en-US" dirty="0"/>
          </a:p>
        </p:txBody>
      </p:sp>
    </p:spTree>
    <p:extLst>
      <p:ext uri="{BB962C8B-B14F-4D97-AF65-F5344CB8AC3E}">
        <p14:creationId xmlns:p14="http://schemas.microsoft.com/office/powerpoint/2010/main" val="38085871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D05B72-C0F2-8F8F-5D68-1842872ED5DD}"/>
              </a:ext>
            </a:extLst>
          </p:cNvPr>
          <p:cNvSpPr>
            <a:spLocks noGrp="1"/>
          </p:cNvSpPr>
          <p:nvPr>
            <p:ph type="title" orient="vert"/>
          </p:nvPr>
        </p:nvSpPr>
        <p:spPr>
          <a:xfrm>
            <a:off x="8724900" y="838199"/>
            <a:ext cx="2628900" cy="5338764"/>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34F2CE5-BB32-3FC5-1443-B4F9882D526E}"/>
              </a:ext>
            </a:extLst>
          </p:cNvPr>
          <p:cNvSpPr>
            <a:spLocks noGrp="1"/>
          </p:cNvSpPr>
          <p:nvPr>
            <p:ph type="body" orient="vert" idx="1"/>
          </p:nvPr>
        </p:nvSpPr>
        <p:spPr>
          <a:xfrm>
            <a:off x="838200" y="838199"/>
            <a:ext cx="7734300" cy="5338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3B508B-A1F0-EAD7-D0F8-CA27F8EF97AA}"/>
              </a:ext>
            </a:extLst>
          </p:cNvPr>
          <p:cNvSpPr>
            <a:spLocks noGrp="1"/>
          </p:cNvSpPr>
          <p:nvPr>
            <p:ph type="dt" sz="half" idx="10"/>
          </p:nvPr>
        </p:nvSpPr>
        <p:spPr/>
        <p:txBody>
          <a:bodyPr/>
          <a:lstStyle/>
          <a:p>
            <a:fld id="{6974676F-AEDE-4E2B-BB15-79FFF495FB3C}" type="datetimeFigureOut">
              <a:rPr lang="en-US" smtClean="0"/>
              <a:t>12/8/2025</a:t>
            </a:fld>
            <a:endParaRPr lang="en-US"/>
          </a:p>
        </p:txBody>
      </p:sp>
      <p:sp>
        <p:nvSpPr>
          <p:cNvPr id="5" name="Footer Placeholder 4">
            <a:extLst>
              <a:ext uri="{FF2B5EF4-FFF2-40B4-BE49-F238E27FC236}">
                <a16:creationId xmlns:a16="http://schemas.microsoft.com/office/drawing/2014/main" id="{62035D97-CADD-B941-CED8-7383E586F6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FF0589-990F-7D24-2A5E-7E8BB3354310}"/>
              </a:ext>
            </a:extLst>
          </p:cNvPr>
          <p:cNvSpPr>
            <a:spLocks noGrp="1"/>
          </p:cNvSpPr>
          <p:nvPr>
            <p:ph type="sldNum" sz="quarter" idx="12"/>
          </p:nvPr>
        </p:nvSpPr>
        <p:spPr/>
        <p:txBody>
          <a:bodyPr/>
          <a:lstStyle/>
          <a:p>
            <a:fld id="{C0BE4C04-EB8C-4942-A60D-956F0514772D}" type="slidenum">
              <a:rPr lang="en-US" smtClean="0"/>
              <a:t>‹#›</a:t>
            </a:fld>
            <a:endParaRPr lang="en-US"/>
          </a:p>
        </p:txBody>
      </p:sp>
    </p:spTree>
    <p:extLst>
      <p:ext uri="{BB962C8B-B14F-4D97-AF65-F5344CB8AC3E}">
        <p14:creationId xmlns:p14="http://schemas.microsoft.com/office/powerpoint/2010/main" val="4873026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A4C89-02BF-06D8-FB65-10A3854B85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C68E7A-3451-D4A5-CD14-0CA0BD8181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AEEDFB5-6DD9-0CC4-7B1F-2073A093CCEE}"/>
              </a:ext>
            </a:extLst>
          </p:cNvPr>
          <p:cNvSpPr>
            <a:spLocks noGrp="1"/>
          </p:cNvSpPr>
          <p:nvPr>
            <p:ph type="dt" sz="half" idx="10"/>
          </p:nvPr>
        </p:nvSpPr>
        <p:spPr/>
        <p:txBody>
          <a:bodyPr/>
          <a:lstStyle/>
          <a:p>
            <a:fld id="{1525853D-6BB8-4A96-8AF7-37AF477FBED7}" type="datetimeFigureOut">
              <a:rPr lang="en-US" smtClean="0"/>
              <a:t>12/8/2025</a:t>
            </a:fld>
            <a:endParaRPr lang="en-US"/>
          </a:p>
        </p:txBody>
      </p:sp>
      <p:sp>
        <p:nvSpPr>
          <p:cNvPr id="5" name="Footer Placeholder 4">
            <a:extLst>
              <a:ext uri="{FF2B5EF4-FFF2-40B4-BE49-F238E27FC236}">
                <a16:creationId xmlns:a16="http://schemas.microsoft.com/office/drawing/2014/main" id="{D4FE0A00-C771-4269-A007-9091D728C7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E270A6-8EE4-1561-FB3E-09E331B61640}"/>
              </a:ext>
            </a:extLst>
          </p:cNvPr>
          <p:cNvSpPr>
            <a:spLocks noGrp="1"/>
          </p:cNvSpPr>
          <p:nvPr>
            <p:ph type="sldNum" sz="quarter" idx="12"/>
          </p:nvPr>
        </p:nvSpPr>
        <p:spPr/>
        <p:txBody>
          <a:bodyPr/>
          <a:lstStyle/>
          <a:p>
            <a:fld id="{9A6B66D1-64D6-4862-ACBC-02032C762EA5}" type="slidenum">
              <a:rPr lang="en-US" smtClean="0"/>
              <a:t>‹#›</a:t>
            </a:fld>
            <a:endParaRPr lang="en-US"/>
          </a:p>
        </p:txBody>
      </p:sp>
    </p:spTree>
    <p:extLst>
      <p:ext uri="{BB962C8B-B14F-4D97-AF65-F5344CB8AC3E}">
        <p14:creationId xmlns:p14="http://schemas.microsoft.com/office/powerpoint/2010/main" val="28219083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7" name="Picture 6" descr="A poster with a kite flying over a snowy landscape&#10;&#10;AI-generated content may be incorrect.">
            <a:extLst>
              <a:ext uri="{FF2B5EF4-FFF2-40B4-BE49-F238E27FC236}">
                <a16:creationId xmlns:a16="http://schemas.microsoft.com/office/drawing/2014/main" id="{CBA8F474-5B87-AE82-5D81-06FE668BFF96}"/>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6" name="Slide Number Placeholder 5">
            <a:extLst>
              <a:ext uri="{FF2B5EF4-FFF2-40B4-BE49-F238E27FC236}">
                <a16:creationId xmlns:a16="http://schemas.microsoft.com/office/drawing/2014/main" id="{171D285B-41C1-8F33-18AA-451D25789118}"/>
              </a:ext>
            </a:extLst>
          </p:cNvPr>
          <p:cNvSpPr>
            <a:spLocks noGrp="1"/>
          </p:cNvSpPr>
          <p:nvPr>
            <p:ph type="sldNum" sz="quarter" idx="12"/>
          </p:nvPr>
        </p:nvSpPr>
        <p:spPr/>
        <p:txBody>
          <a:bodyPr/>
          <a:lstStyle/>
          <a:p>
            <a:fld id="{C0BE4C04-EB8C-4942-A60D-956F0514772D}" type="slidenum">
              <a:rPr lang="en-US" smtClean="0"/>
              <a:t>‹#›</a:t>
            </a:fld>
            <a:endParaRPr lang="en-US"/>
          </a:p>
        </p:txBody>
      </p:sp>
    </p:spTree>
    <p:extLst>
      <p:ext uri="{BB962C8B-B14F-4D97-AF65-F5344CB8AC3E}">
        <p14:creationId xmlns:p14="http://schemas.microsoft.com/office/powerpoint/2010/main" val="12126549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16D0A-1BDB-9347-1A29-2E06B90E57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D010F0-81A1-8200-A279-09CAC9FBDB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47A361-0DE0-F4D1-67EC-D14B51F506D5}"/>
              </a:ext>
            </a:extLst>
          </p:cNvPr>
          <p:cNvSpPr>
            <a:spLocks noGrp="1"/>
          </p:cNvSpPr>
          <p:nvPr>
            <p:ph type="dt" sz="half" idx="10"/>
          </p:nvPr>
        </p:nvSpPr>
        <p:spPr/>
        <p:txBody>
          <a:bodyPr/>
          <a:lstStyle/>
          <a:p>
            <a:fld id="{1525853D-6BB8-4A96-8AF7-37AF477FBED7}" type="datetimeFigureOut">
              <a:rPr lang="en-US" smtClean="0"/>
              <a:t>12/8/2025</a:t>
            </a:fld>
            <a:endParaRPr lang="en-US"/>
          </a:p>
        </p:txBody>
      </p:sp>
      <p:sp>
        <p:nvSpPr>
          <p:cNvPr id="5" name="Footer Placeholder 4">
            <a:extLst>
              <a:ext uri="{FF2B5EF4-FFF2-40B4-BE49-F238E27FC236}">
                <a16:creationId xmlns:a16="http://schemas.microsoft.com/office/drawing/2014/main" id="{766FBFEE-C63B-3985-A01F-3164B3826F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C1BD81-F5FE-976D-B7F8-CF2D083C2498}"/>
              </a:ext>
            </a:extLst>
          </p:cNvPr>
          <p:cNvSpPr>
            <a:spLocks noGrp="1"/>
          </p:cNvSpPr>
          <p:nvPr>
            <p:ph type="sldNum" sz="quarter" idx="12"/>
          </p:nvPr>
        </p:nvSpPr>
        <p:spPr/>
        <p:txBody>
          <a:bodyPr/>
          <a:lstStyle/>
          <a:p>
            <a:fld id="{9A6B66D1-64D6-4862-ACBC-02032C762EA5}" type="slidenum">
              <a:rPr lang="en-US" smtClean="0"/>
              <a:t>‹#›</a:t>
            </a:fld>
            <a:endParaRPr lang="en-US"/>
          </a:p>
        </p:txBody>
      </p:sp>
    </p:spTree>
    <p:extLst>
      <p:ext uri="{BB962C8B-B14F-4D97-AF65-F5344CB8AC3E}">
        <p14:creationId xmlns:p14="http://schemas.microsoft.com/office/powerpoint/2010/main" val="1577476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AC83B-D436-1E6A-A52A-0F1A437F4D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2FBCD84-1872-872A-F192-90934D595B1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422D0A2-8A16-81B4-C620-D102B9ECC03C}"/>
              </a:ext>
            </a:extLst>
          </p:cNvPr>
          <p:cNvSpPr>
            <a:spLocks noGrp="1"/>
          </p:cNvSpPr>
          <p:nvPr>
            <p:ph type="dt" sz="half" idx="10"/>
          </p:nvPr>
        </p:nvSpPr>
        <p:spPr/>
        <p:txBody>
          <a:bodyPr/>
          <a:lstStyle/>
          <a:p>
            <a:fld id="{1525853D-6BB8-4A96-8AF7-37AF477FBED7}" type="datetimeFigureOut">
              <a:rPr lang="en-US" smtClean="0"/>
              <a:t>12/8/2025</a:t>
            </a:fld>
            <a:endParaRPr lang="en-US"/>
          </a:p>
        </p:txBody>
      </p:sp>
      <p:sp>
        <p:nvSpPr>
          <p:cNvPr id="5" name="Footer Placeholder 4">
            <a:extLst>
              <a:ext uri="{FF2B5EF4-FFF2-40B4-BE49-F238E27FC236}">
                <a16:creationId xmlns:a16="http://schemas.microsoft.com/office/drawing/2014/main" id="{163F900F-8D41-7AF4-3850-5BD4D85129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7CDA03-7AA2-A58B-E764-C103551A67D8}"/>
              </a:ext>
            </a:extLst>
          </p:cNvPr>
          <p:cNvSpPr>
            <a:spLocks noGrp="1"/>
          </p:cNvSpPr>
          <p:nvPr>
            <p:ph type="sldNum" sz="quarter" idx="12"/>
          </p:nvPr>
        </p:nvSpPr>
        <p:spPr/>
        <p:txBody>
          <a:bodyPr/>
          <a:lstStyle/>
          <a:p>
            <a:fld id="{9A6B66D1-64D6-4862-ACBC-02032C762EA5}" type="slidenum">
              <a:rPr lang="en-US" smtClean="0"/>
              <a:t>‹#›</a:t>
            </a:fld>
            <a:endParaRPr lang="en-US"/>
          </a:p>
        </p:txBody>
      </p:sp>
    </p:spTree>
    <p:extLst>
      <p:ext uri="{BB962C8B-B14F-4D97-AF65-F5344CB8AC3E}">
        <p14:creationId xmlns:p14="http://schemas.microsoft.com/office/powerpoint/2010/main" val="23678703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2A753-780D-FC50-A8D5-20707A8C29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D6923F-D100-7725-AAE2-D2A0C517794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BB392EA-D74B-9DC6-61C9-03DFE3D41FB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A4B5160-175D-ACAC-0E13-8F1F0B33E85C}"/>
              </a:ext>
            </a:extLst>
          </p:cNvPr>
          <p:cNvSpPr>
            <a:spLocks noGrp="1"/>
          </p:cNvSpPr>
          <p:nvPr>
            <p:ph type="dt" sz="half" idx="10"/>
          </p:nvPr>
        </p:nvSpPr>
        <p:spPr/>
        <p:txBody>
          <a:bodyPr/>
          <a:lstStyle/>
          <a:p>
            <a:fld id="{1525853D-6BB8-4A96-8AF7-37AF477FBED7}" type="datetimeFigureOut">
              <a:rPr lang="en-US" smtClean="0"/>
              <a:t>12/8/2025</a:t>
            </a:fld>
            <a:endParaRPr lang="en-US"/>
          </a:p>
        </p:txBody>
      </p:sp>
      <p:sp>
        <p:nvSpPr>
          <p:cNvPr id="6" name="Footer Placeholder 5">
            <a:extLst>
              <a:ext uri="{FF2B5EF4-FFF2-40B4-BE49-F238E27FC236}">
                <a16:creationId xmlns:a16="http://schemas.microsoft.com/office/drawing/2014/main" id="{71060B6A-4985-2777-3D67-2440DAB94F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13279E-DA6D-3D07-A391-2A66F9106B3E}"/>
              </a:ext>
            </a:extLst>
          </p:cNvPr>
          <p:cNvSpPr>
            <a:spLocks noGrp="1"/>
          </p:cNvSpPr>
          <p:nvPr>
            <p:ph type="sldNum" sz="quarter" idx="12"/>
          </p:nvPr>
        </p:nvSpPr>
        <p:spPr/>
        <p:txBody>
          <a:bodyPr/>
          <a:lstStyle/>
          <a:p>
            <a:fld id="{9A6B66D1-64D6-4862-ACBC-02032C762EA5}" type="slidenum">
              <a:rPr lang="en-US" smtClean="0"/>
              <a:t>‹#›</a:t>
            </a:fld>
            <a:endParaRPr lang="en-US"/>
          </a:p>
        </p:txBody>
      </p:sp>
    </p:spTree>
    <p:extLst>
      <p:ext uri="{BB962C8B-B14F-4D97-AF65-F5344CB8AC3E}">
        <p14:creationId xmlns:p14="http://schemas.microsoft.com/office/powerpoint/2010/main" val="19378322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A18AB-1A32-006A-DA82-AE6002B6D470}"/>
              </a:ext>
            </a:extLst>
          </p:cNvPr>
          <p:cNvSpPr>
            <a:spLocks noGrp="1"/>
          </p:cNvSpPr>
          <p:nvPr>
            <p:ph type="title"/>
          </p:nvPr>
        </p:nvSpPr>
        <p:spPr>
          <a:xfrm>
            <a:off x="839788" y="866776"/>
            <a:ext cx="10515600" cy="823912"/>
          </a:xfrm>
        </p:spPr>
        <p:txBody>
          <a:bodyPr/>
          <a:lstStyle/>
          <a:p>
            <a:r>
              <a:rPr lang="en-US"/>
              <a:t>Click to edit Master title style</a:t>
            </a:r>
          </a:p>
        </p:txBody>
      </p:sp>
      <p:sp>
        <p:nvSpPr>
          <p:cNvPr id="3" name="Text Placeholder 2">
            <a:extLst>
              <a:ext uri="{FF2B5EF4-FFF2-40B4-BE49-F238E27FC236}">
                <a16:creationId xmlns:a16="http://schemas.microsoft.com/office/drawing/2014/main" id="{88AAB1E5-A468-252E-0593-920324C0F0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A600F0-AFA6-EE4B-E9D7-7328CE676B4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859BF9A-1FBA-0995-7DBD-CDC8BC4BAA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DB9EF0-FDA2-51F9-9D92-77B4BA2C5E2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F645FC8-83E8-430D-D958-1A9934062CE9}"/>
              </a:ext>
            </a:extLst>
          </p:cNvPr>
          <p:cNvSpPr>
            <a:spLocks noGrp="1"/>
          </p:cNvSpPr>
          <p:nvPr>
            <p:ph type="dt" sz="half" idx="10"/>
          </p:nvPr>
        </p:nvSpPr>
        <p:spPr/>
        <p:txBody>
          <a:bodyPr/>
          <a:lstStyle/>
          <a:p>
            <a:fld id="{1525853D-6BB8-4A96-8AF7-37AF477FBED7}" type="datetimeFigureOut">
              <a:rPr lang="en-US" smtClean="0"/>
              <a:t>12/8/2025</a:t>
            </a:fld>
            <a:endParaRPr lang="en-US"/>
          </a:p>
        </p:txBody>
      </p:sp>
      <p:sp>
        <p:nvSpPr>
          <p:cNvPr id="8" name="Footer Placeholder 7">
            <a:extLst>
              <a:ext uri="{FF2B5EF4-FFF2-40B4-BE49-F238E27FC236}">
                <a16:creationId xmlns:a16="http://schemas.microsoft.com/office/drawing/2014/main" id="{72DCA847-47AF-F5EB-AD34-78EE69A12B6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8F90D5E-3B3C-7385-5D76-18E2C7B3559D}"/>
              </a:ext>
            </a:extLst>
          </p:cNvPr>
          <p:cNvSpPr>
            <a:spLocks noGrp="1"/>
          </p:cNvSpPr>
          <p:nvPr>
            <p:ph type="sldNum" sz="quarter" idx="12"/>
          </p:nvPr>
        </p:nvSpPr>
        <p:spPr/>
        <p:txBody>
          <a:bodyPr/>
          <a:lstStyle/>
          <a:p>
            <a:fld id="{9A6B66D1-64D6-4862-ACBC-02032C762EA5}" type="slidenum">
              <a:rPr lang="en-US" smtClean="0"/>
              <a:t>‹#›</a:t>
            </a:fld>
            <a:endParaRPr lang="en-US"/>
          </a:p>
        </p:txBody>
      </p:sp>
    </p:spTree>
    <p:extLst>
      <p:ext uri="{BB962C8B-B14F-4D97-AF65-F5344CB8AC3E}">
        <p14:creationId xmlns:p14="http://schemas.microsoft.com/office/powerpoint/2010/main" val="21813150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AD4DC-03B4-04E8-8FC5-8DB9052974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74DA84B-CCA4-39B3-646D-FF411EAF8C1B}"/>
              </a:ext>
            </a:extLst>
          </p:cNvPr>
          <p:cNvSpPr>
            <a:spLocks noGrp="1"/>
          </p:cNvSpPr>
          <p:nvPr>
            <p:ph type="dt" sz="half" idx="10"/>
          </p:nvPr>
        </p:nvSpPr>
        <p:spPr/>
        <p:txBody>
          <a:bodyPr/>
          <a:lstStyle/>
          <a:p>
            <a:fld id="{1525853D-6BB8-4A96-8AF7-37AF477FBED7}" type="datetimeFigureOut">
              <a:rPr lang="en-US" smtClean="0"/>
              <a:t>12/8/2025</a:t>
            </a:fld>
            <a:endParaRPr lang="en-US"/>
          </a:p>
        </p:txBody>
      </p:sp>
      <p:sp>
        <p:nvSpPr>
          <p:cNvPr id="4" name="Footer Placeholder 3">
            <a:extLst>
              <a:ext uri="{FF2B5EF4-FFF2-40B4-BE49-F238E27FC236}">
                <a16:creationId xmlns:a16="http://schemas.microsoft.com/office/drawing/2014/main" id="{BDF6E20C-92A3-E5F7-9CCB-81F151F019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19C3EBD-24B6-8560-3440-A38314B8A1DE}"/>
              </a:ext>
            </a:extLst>
          </p:cNvPr>
          <p:cNvSpPr>
            <a:spLocks noGrp="1"/>
          </p:cNvSpPr>
          <p:nvPr>
            <p:ph type="sldNum" sz="quarter" idx="12"/>
          </p:nvPr>
        </p:nvSpPr>
        <p:spPr/>
        <p:txBody>
          <a:bodyPr/>
          <a:lstStyle/>
          <a:p>
            <a:fld id="{9A6B66D1-64D6-4862-ACBC-02032C762EA5}" type="slidenum">
              <a:rPr lang="en-US" smtClean="0"/>
              <a:t>‹#›</a:t>
            </a:fld>
            <a:endParaRPr lang="en-US"/>
          </a:p>
        </p:txBody>
      </p:sp>
    </p:spTree>
    <p:extLst>
      <p:ext uri="{BB962C8B-B14F-4D97-AF65-F5344CB8AC3E}">
        <p14:creationId xmlns:p14="http://schemas.microsoft.com/office/powerpoint/2010/main" val="3388135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7" name="Picture 6" descr="A poster with a kite flying over a snowy landscape&#10;&#10;AI-generated content may be incorrect.">
            <a:extLst>
              <a:ext uri="{FF2B5EF4-FFF2-40B4-BE49-F238E27FC236}">
                <a16:creationId xmlns:a16="http://schemas.microsoft.com/office/drawing/2014/main" id="{CBA8F474-5B87-AE82-5D81-06FE668BFF96}"/>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6" name="Slide Number Placeholder 5">
            <a:extLst>
              <a:ext uri="{FF2B5EF4-FFF2-40B4-BE49-F238E27FC236}">
                <a16:creationId xmlns:a16="http://schemas.microsoft.com/office/drawing/2014/main" id="{171D285B-41C1-8F33-18AA-451D25789118}"/>
              </a:ext>
            </a:extLst>
          </p:cNvPr>
          <p:cNvSpPr>
            <a:spLocks noGrp="1"/>
          </p:cNvSpPr>
          <p:nvPr>
            <p:ph type="sldNum" sz="quarter" idx="12"/>
          </p:nvPr>
        </p:nvSpPr>
        <p:spPr/>
        <p:txBody>
          <a:bodyPr/>
          <a:lstStyle/>
          <a:p>
            <a:fld id="{C0BE4C04-EB8C-4942-A60D-956F0514772D}" type="slidenum">
              <a:rPr lang="en-US" smtClean="0"/>
              <a:t>‹#›</a:t>
            </a:fld>
            <a:endParaRPr lang="en-US"/>
          </a:p>
        </p:txBody>
      </p:sp>
    </p:spTree>
    <p:extLst>
      <p:ext uri="{BB962C8B-B14F-4D97-AF65-F5344CB8AC3E}">
        <p14:creationId xmlns:p14="http://schemas.microsoft.com/office/powerpoint/2010/main" val="24825786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5B5C6A-B315-79F6-7BC1-A315370027D5}"/>
              </a:ext>
            </a:extLst>
          </p:cNvPr>
          <p:cNvSpPr>
            <a:spLocks noGrp="1"/>
          </p:cNvSpPr>
          <p:nvPr>
            <p:ph type="dt" sz="half" idx="10"/>
          </p:nvPr>
        </p:nvSpPr>
        <p:spPr/>
        <p:txBody>
          <a:bodyPr/>
          <a:lstStyle/>
          <a:p>
            <a:fld id="{1525853D-6BB8-4A96-8AF7-37AF477FBED7}" type="datetimeFigureOut">
              <a:rPr lang="en-US" smtClean="0"/>
              <a:t>12/8/2025</a:t>
            </a:fld>
            <a:endParaRPr lang="en-US"/>
          </a:p>
        </p:txBody>
      </p:sp>
      <p:sp>
        <p:nvSpPr>
          <p:cNvPr id="3" name="Footer Placeholder 2">
            <a:extLst>
              <a:ext uri="{FF2B5EF4-FFF2-40B4-BE49-F238E27FC236}">
                <a16:creationId xmlns:a16="http://schemas.microsoft.com/office/drawing/2014/main" id="{DDF85CE7-29C5-4832-85FC-19A3E9A15B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CF0BA93-AB2B-9B8D-CC42-8CF69F5D56E5}"/>
              </a:ext>
            </a:extLst>
          </p:cNvPr>
          <p:cNvSpPr>
            <a:spLocks noGrp="1"/>
          </p:cNvSpPr>
          <p:nvPr>
            <p:ph type="sldNum" sz="quarter" idx="12"/>
          </p:nvPr>
        </p:nvSpPr>
        <p:spPr/>
        <p:txBody>
          <a:bodyPr/>
          <a:lstStyle/>
          <a:p>
            <a:fld id="{9A6B66D1-64D6-4862-ACBC-02032C762EA5}" type="slidenum">
              <a:rPr lang="en-US" smtClean="0"/>
              <a:t>‹#›</a:t>
            </a:fld>
            <a:endParaRPr lang="en-US"/>
          </a:p>
        </p:txBody>
      </p:sp>
    </p:spTree>
    <p:extLst>
      <p:ext uri="{BB962C8B-B14F-4D97-AF65-F5344CB8AC3E}">
        <p14:creationId xmlns:p14="http://schemas.microsoft.com/office/powerpoint/2010/main" val="22759878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1ACB9-8345-EDD7-1C3E-1C485BDAD7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5753579-459A-A360-6DAE-E7FCB5058C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93ACF70-3A1E-953E-DFFC-D4BC9CC835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0B1EBF-62B3-E98F-9732-249C03B02DD6}"/>
              </a:ext>
            </a:extLst>
          </p:cNvPr>
          <p:cNvSpPr>
            <a:spLocks noGrp="1"/>
          </p:cNvSpPr>
          <p:nvPr>
            <p:ph type="dt" sz="half" idx="10"/>
          </p:nvPr>
        </p:nvSpPr>
        <p:spPr/>
        <p:txBody>
          <a:bodyPr/>
          <a:lstStyle/>
          <a:p>
            <a:fld id="{1525853D-6BB8-4A96-8AF7-37AF477FBED7}" type="datetimeFigureOut">
              <a:rPr lang="en-US" smtClean="0"/>
              <a:t>12/8/2025</a:t>
            </a:fld>
            <a:endParaRPr lang="en-US"/>
          </a:p>
        </p:txBody>
      </p:sp>
      <p:sp>
        <p:nvSpPr>
          <p:cNvPr id="6" name="Footer Placeholder 5">
            <a:extLst>
              <a:ext uri="{FF2B5EF4-FFF2-40B4-BE49-F238E27FC236}">
                <a16:creationId xmlns:a16="http://schemas.microsoft.com/office/drawing/2014/main" id="{D60A26A2-89D1-07A0-97CA-BF3E8CF91F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DEB665-ED78-FDD9-B011-F6E9BBFAA419}"/>
              </a:ext>
            </a:extLst>
          </p:cNvPr>
          <p:cNvSpPr>
            <a:spLocks noGrp="1"/>
          </p:cNvSpPr>
          <p:nvPr>
            <p:ph type="sldNum" sz="quarter" idx="12"/>
          </p:nvPr>
        </p:nvSpPr>
        <p:spPr/>
        <p:txBody>
          <a:bodyPr/>
          <a:lstStyle/>
          <a:p>
            <a:fld id="{9A6B66D1-64D6-4862-ACBC-02032C762EA5}" type="slidenum">
              <a:rPr lang="en-US" smtClean="0"/>
              <a:t>‹#›</a:t>
            </a:fld>
            <a:endParaRPr lang="en-US"/>
          </a:p>
        </p:txBody>
      </p:sp>
    </p:spTree>
    <p:extLst>
      <p:ext uri="{BB962C8B-B14F-4D97-AF65-F5344CB8AC3E}">
        <p14:creationId xmlns:p14="http://schemas.microsoft.com/office/powerpoint/2010/main" val="17379471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7324B-AADB-3673-30F4-CB16289754B7}"/>
              </a:ext>
            </a:extLst>
          </p:cNvPr>
          <p:cNvSpPr>
            <a:spLocks noGrp="1"/>
          </p:cNvSpPr>
          <p:nvPr>
            <p:ph type="title"/>
          </p:nvPr>
        </p:nvSpPr>
        <p:spPr>
          <a:xfrm>
            <a:off x="839788" y="812800"/>
            <a:ext cx="3932237" cy="12446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A5FA2FD-699F-5D67-8774-56DCDC1511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495AF7-D4DA-A7B2-D7B3-6F579F6FE0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D532A3-A0B0-6B1D-2A68-57625E7D2270}"/>
              </a:ext>
            </a:extLst>
          </p:cNvPr>
          <p:cNvSpPr>
            <a:spLocks noGrp="1"/>
          </p:cNvSpPr>
          <p:nvPr>
            <p:ph type="dt" sz="half" idx="10"/>
          </p:nvPr>
        </p:nvSpPr>
        <p:spPr/>
        <p:txBody>
          <a:bodyPr/>
          <a:lstStyle/>
          <a:p>
            <a:fld id="{1525853D-6BB8-4A96-8AF7-37AF477FBED7}" type="datetimeFigureOut">
              <a:rPr lang="en-US" smtClean="0"/>
              <a:t>12/8/2025</a:t>
            </a:fld>
            <a:endParaRPr lang="en-US"/>
          </a:p>
        </p:txBody>
      </p:sp>
      <p:sp>
        <p:nvSpPr>
          <p:cNvPr id="6" name="Footer Placeholder 5">
            <a:extLst>
              <a:ext uri="{FF2B5EF4-FFF2-40B4-BE49-F238E27FC236}">
                <a16:creationId xmlns:a16="http://schemas.microsoft.com/office/drawing/2014/main" id="{C0E191ED-E356-F610-0F78-C570FFFF1E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F25D5B-4FB9-2C12-2E45-F917C1DB2C77}"/>
              </a:ext>
            </a:extLst>
          </p:cNvPr>
          <p:cNvSpPr>
            <a:spLocks noGrp="1"/>
          </p:cNvSpPr>
          <p:nvPr>
            <p:ph type="sldNum" sz="quarter" idx="12"/>
          </p:nvPr>
        </p:nvSpPr>
        <p:spPr/>
        <p:txBody>
          <a:bodyPr/>
          <a:lstStyle/>
          <a:p>
            <a:fld id="{9A6B66D1-64D6-4862-ACBC-02032C762EA5}" type="slidenum">
              <a:rPr lang="en-US" smtClean="0"/>
              <a:t>‹#›</a:t>
            </a:fld>
            <a:endParaRPr lang="en-US"/>
          </a:p>
        </p:txBody>
      </p:sp>
    </p:spTree>
    <p:extLst>
      <p:ext uri="{BB962C8B-B14F-4D97-AF65-F5344CB8AC3E}">
        <p14:creationId xmlns:p14="http://schemas.microsoft.com/office/powerpoint/2010/main" val="2019680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8F819-E6BA-E240-90EF-AAF0E40F635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EB676A-8A18-A097-1BEE-80C8C5EDBE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2B58E5-FFDA-40D8-F334-A905AF613AF5}"/>
              </a:ext>
            </a:extLst>
          </p:cNvPr>
          <p:cNvSpPr>
            <a:spLocks noGrp="1"/>
          </p:cNvSpPr>
          <p:nvPr>
            <p:ph type="dt" sz="half" idx="10"/>
          </p:nvPr>
        </p:nvSpPr>
        <p:spPr/>
        <p:txBody>
          <a:bodyPr/>
          <a:lstStyle/>
          <a:p>
            <a:fld id="{1525853D-6BB8-4A96-8AF7-37AF477FBED7}" type="datetimeFigureOut">
              <a:rPr lang="en-US" smtClean="0"/>
              <a:t>12/8/2025</a:t>
            </a:fld>
            <a:endParaRPr lang="en-US"/>
          </a:p>
        </p:txBody>
      </p:sp>
      <p:sp>
        <p:nvSpPr>
          <p:cNvPr id="5" name="Footer Placeholder 4">
            <a:extLst>
              <a:ext uri="{FF2B5EF4-FFF2-40B4-BE49-F238E27FC236}">
                <a16:creationId xmlns:a16="http://schemas.microsoft.com/office/drawing/2014/main" id="{32DD0F0F-BE02-DE8F-B2F7-D88CCB5B4C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4E1FD0-C15C-2011-2402-8827B6199DBC}"/>
              </a:ext>
            </a:extLst>
          </p:cNvPr>
          <p:cNvSpPr>
            <a:spLocks noGrp="1"/>
          </p:cNvSpPr>
          <p:nvPr>
            <p:ph type="sldNum" sz="quarter" idx="12"/>
          </p:nvPr>
        </p:nvSpPr>
        <p:spPr/>
        <p:txBody>
          <a:bodyPr/>
          <a:lstStyle/>
          <a:p>
            <a:fld id="{9A6B66D1-64D6-4862-ACBC-02032C762EA5}" type="slidenum">
              <a:rPr lang="en-US" smtClean="0"/>
              <a:t>‹#›</a:t>
            </a:fld>
            <a:endParaRPr lang="en-US"/>
          </a:p>
        </p:txBody>
      </p:sp>
    </p:spTree>
    <p:extLst>
      <p:ext uri="{BB962C8B-B14F-4D97-AF65-F5344CB8AC3E}">
        <p14:creationId xmlns:p14="http://schemas.microsoft.com/office/powerpoint/2010/main" val="15139892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72D286-055C-41CB-9553-F4B29FB4D528}"/>
              </a:ext>
            </a:extLst>
          </p:cNvPr>
          <p:cNvSpPr>
            <a:spLocks noGrp="1"/>
          </p:cNvSpPr>
          <p:nvPr>
            <p:ph type="title" orient="vert"/>
          </p:nvPr>
        </p:nvSpPr>
        <p:spPr>
          <a:xfrm>
            <a:off x="8724900" y="901699"/>
            <a:ext cx="2628900" cy="5275264"/>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36B2B1E-E871-FEB0-85CD-1037A0AA28DD}"/>
              </a:ext>
            </a:extLst>
          </p:cNvPr>
          <p:cNvSpPr>
            <a:spLocks noGrp="1"/>
          </p:cNvSpPr>
          <p:nvPr>
            <p:ph type="body" orient="vert" idx="1"/>
          </p:nvPr>
        </p:nvSpPr>
        <p:spPr>
          <a:xfrm>
            <a:off x="838200" y="901699"/>
            <a:ext cx="7734300" cy="52752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821E78-1B36-F48D-222A-846F6C106694}"/>
              </a:ext>
            </a:extLst>
          </p:cNvPr>
          <p:cNvSpPr>
            <a:spLocks noGrp="1"/>
          </p:cNvSpPr>
          <p:nvPr>
            <p:ph type="dt" sz="half" idx="10"/>
          </p:nvPr>
        </p:nvSpPr>
        <p:spPr/>
        <p:txBody>
          <a:bodyPr/>
          <a:lstStyle/>
          <a:p>
            <a:fld id="{1525853D-6BB8-4A96-8AF7-37AF477FBED7}" type="datetimeFigureOut">
              <a:rPr lang="en-US" smtClean="0"/>
              <a:t>12/8/2025</a:t>
            </a:fld>
            <a:endParaRPr lang="en-US"/>
          </a:p>
        </p:txBody>
      </p:sp>
      <p:sp>
        <p:nvSpPr>
          <p:cNvPr id="5" name="Footer Placeholder 4">
            <a:extLst>
              <a:ext uri="{FF2B5EF4-FFF2-40B4-BE49-F238E27FC236}">
                <a16:creationId xmlns:a16="http://schemas.microsoft.com/office/drawing/2014/main" id="{8485ED88-F378-D07C-E534-4AC5D08A9B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7140F9-0202-BAF9-6E95-30CB43A7D02F}"/>
              </a:ext>
            </a:extLst>
          </p:cNvPr>
          <p:cNvSpPr>
            <a:spLocks noGrp="1"/>
          </p:cNvSpPr>
          <p:nvPr>
            <p:ph type="sldNum" sz="quarter" idx="12"/>
          </p:nvPr>
        </p:nvSpPr>
        <p:spPr/>
        <p:txBody>
          <a:bodyPr/>
          <a:lstStyle/>
          <a:p>
            <a:fld id="{9A6B66D1-64D6-4862-ACBC-02032C762EA5}" type="slidenum">
              <a:rPr lang="en-US" smtClean="0"/>
              <a:t>‹#›</a:t>
            </a:fld>
            <a:endParaRPr lang="en-US"/>
          </a:p>
        </p:txBody>
      </p:sp>
    </p:spTree>
    <p:extLst>
      <p:ext uri="{BB962C8B-B14F-4D97-AF65-F5344CB8AC3E}">
        <p14:creationId xmlns:p14="http://schemas.microsoft.com/office/powerpoint/2010/main" val="2890351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FC814-96FB-1817-3E37-C774F15BE1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B53750D-1BE3-5A55-B533-1A441950EC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B1B335-EBEF-5781-1086-0ED5313DA8A8}"/>
              </a:ext>
            </a:extLst>
          </p:cNvPr>
          <p:cNvSpPr>
            <a:spLocks noGrp="1"/>
          </p:cNvSpPr>
          <p:nvPr>
            <p:ph type="dt" sz="half" idx="10"/>
          </p:nvPr>
        </p:nvSpPr>
        <p:spPr/>
        <p:txBody>
          <a:bodyPr/>
          <a:lstStyle/>
          <a:p>
            <a:fld id="{6974676F-AEDE-4E2B-BB15-79FFF495FB3C}" type="datetimeFigureOut">
              <a:rPr lang="en-US" smtClean="0"/>
              <a:t>12/8/2025</a:t>
            </a:fld>
            <a:endParaRPr lang="en-US"/>
          </a:p>
        </p:txBody>
      </p:sp>
      <p:sp>
        <p:nvSpPr>
          <p:cNvPr id="5" name="Footer Placeholder 4">
            <a:extLst>
              <a:ext uri="{FF2B5EF4-FFF2-40B4-BE49-F238E27FC236}">
                <a16:creationId xmlns:a16="http://schemas.microsoft.com/office/drawing/2014/main" id="{C1213438-7F4B-E6A4-58A6-A8900C851D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D628D1-7A11-BFC0-B1D6-E21EE4DBC1B7}"/>
              </a:ext>
            </a:extLst>
          </p:cNvPr>
          <p:cNvSpPr>
            <a:spLocks noGrp="1"/>
          </p:cNvSpPr>
          <p:nvPr>
            <p:ph type="sldNum" sz="quarter" idx="12"/>
          </p:nvPr>
        </p:nvSpPr>
        <p:spPr/>
        <p:txBody>
          <a:bodyPr/>
          <a:lstStyle/>
          <a:p>
            <a:fld id="{C0BE4C04-EB8C-4942-A60D-956F0514772D}" type="slidenum">
              <a:rPr lang="en-US" smtClean="0"/>
              <a:t>‹#›</a:t>
            </a:fld>
            <a:endParaRPr lang="en-US"/>
          </a:p>
        </p:txBody>
      </p:sp>
    </p:spTree>
    <p:extLst>
      <p:ext uri="{BB962C8B-B14F-4D97-AF65-F5344CB8AC3E}">
        <p14:creationId xmlns:p14="http://schemas.microsoft.com/office/powerpoint/2010/main" val="2451280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7FB040-437A-D9C3-D90E-21B00B0DADB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D560FA8-69FC-8316-A739-83749C81F1F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EF7F321-61CE-AB00-1A12-5C698E8394F0}"/>
              </a:ext>
            </a:extLst>
          </p:cNvPr>
          <p:cNvSpPr>
            <a:spLocks noGrp="1"/>
          </p:cNvSpPr>
          <p:nvPr>
            <p:ph type="dt" sz="half" idx="10"/>
          </p:nvPr>
        </p:nvSpPr>
        <p:spPr/>
        <p:txBody>
          <a:bodyPr/>
          <a:lstStyle/>
          <a:p>
            <a:fld id="{6974676F-AEDE-4E2B-BB15-79FFF495FB3C}" type="datetimeFigureOut">
              <a:rPr lang="en-US" smtClean="0"/>
              <a:t>12/8/2025</a:t>
            </a:fld>
            <a:endParaRPr lang="en-US"/>
          </a:p>
        </p:txBody>
      </p:sp>
      <p:sp>
        <p:nvSpPr>
          <p:cNvPr id="5" name="Footer Placeholder 4">
            <a:extLst>
              <a:ext uri="{FF2B5EF4-FFF2-40B4-BE49-F238E27FC236}">
                <a16:creationId xmlns:a16="http://schemas.microsoft.com/office/drawing/2014/main" id="{80506996-BCEE-6FCE-965C-66B587BE62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690889-5E28-A338-AA96-F39B379240E0}"/>
              </a:ext>
            </a:extLst>
          </p:cNvPr>
          <p:cNvSpPr>
            <a:spLocks noGrp="1"/>
          </p:cNvSpPr>
          <p:nvPr>
            <p:ph type="sldNum" sz="quarter" idx="12"/>
          </p:nvPr>
        </p:nvSpPr>
        <p:spPr/>
        <p:txBody>
          <a:bodyPr/>
          <a:lstStyle/>
          <a:p>
            <a:fld id="{C0BE4C04-EB8C-4942-A60D-956F0514772D}" type="slidenum">
              <a:rPr lang="en-US" smtClean="0"/>
              <a:t>‹#›</a:t>
            </a:fld>
            <a:endParaRPr lang="en-US"/>
          </a:p>
        </p:txBody>
      </p:sp>
    </p:spTree>
    <p:extLst>
      <p:ext uri="{BB962C8B-B14F-4D97-AF65-F5344CB8AC3E}">
        <p14:creationId xmlns:p14="http://schemas.microsoft.com/office/powerpoint/2010/main" val="2246410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69287-3CC1-FF33-7A35-71D024599C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7A4992-10EB-624C-A42C-16446B2608B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72484A-5D4F-02FB-06A6-74586BF5AD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59B4C64-EE2A-B860-7FB2-BEF62883BE55}"/>
              </a:ext>
            </a:extLst>
          </p:cNvPr>
          <p:cNvSpPr>
            <a:spLocks noGrp="1"/>
          </p:cNvSpPr>
          <p:nvPr>
            <p:ph type="dt" sz="half" idx="10"/>
          </p:nvPr>
        </p:nvSpPr>
        <p:spPr/>
        <p:txBody>
          <a:bodyPr/>
          <a:lstStyle/>
          <a:p>
            <a:fld id="{6974676F-AEDE-4E2B-BB15-79FFF495FB3C}" type="datetimeFigureOut">
              <a:rPr lang="en-US" smtClean="0"/>
              <a:t>12/8/2025</a:t>
            </a:fld>
            <a:endParaRPr lang="en-US"/>
          </a:p>
        </p:txBody>
      </p:sp>
      <p:sp>
        <p:nvSpPr>
          <p:cNvPr id="6" name="Footer Placeholder 5">
            <a:extLst>
              <a:ext uri="{FF2B5EF4-FFF2-40B4-BE49-F238E27FC236}">
                <a16:creationId xmlns:a16="http://schemas.microsoft.com/office/drawing/2014/main" id="{31FC5580-A29B-11DF-8CF0-D4E91ADC05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41096A-A833-BE67-551F-663C2C8A8E98}"/>
              </a:ext>
            </a:extLst>
          </p:cNvPr>
          <p:cNvSpPr>
            <a:spLocks noGrp="1"/>
          </p:cNvSpPr>
          <p:nvPr>
            <p:ph type="sldNum" sz="quarter" idx="12"/>
          </p:nvPr>
        </p:nvSpPr>
        <p:spPr/>
        <p:txBody>
          <a:bodyPr/>
          <a:lstStyle/>
          <a:p>
            <a:fld id="{C0BE4C04-EB8C-4942-A60D-956F0514772D}" type="slidenum">
              <a:rPr lang="en-US" smtClean="0"/>
              <a:t>‹#›</a:t>
            </a:fld>
            <a:endParaRPr lang="en-US"/>
          </a:p>
        </p:txBody>
      </p:sp>
    </p:spTree>
    <p:extLst>
      <p:ext uri="{BB962C8B-B14F-4D97-AF65-F5344CB8AC3E}">
        <p14:creationId xmlns:p14="http://schemas.microsoft.com/office/powerpoint/2010/main" val="2755187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CD3EC-D71F-57EA-A646-18E0A9F32FD6}"/>
              </a:ext>
            </a:extLst>
          </p:cNvPr>
          <p:cNvSpPr>
            <a:spLocks noGrp="1"/>
          </p:cNvSpPr>
          <p:nvPr>
            <p:ph type="title"/>
          </p:nvPr>
        </p:nvSpPr>
        <p:spPr>
          <a:xfrm>
            <a:off x="839788" y="866776"/>
            <a:ext cx="10515600" cy="823912"/>
          </a:xfrm>
        </p:spPr>
        <p:txBody>
          <a:bodyPr/>
          <a:lstStyle/>
          <a:p>
            <a:r>
              <a:rPr lang="en-US"/>
              <a:t>Click to edit Master title style</a:t>
            </a:r>
          </a:p>
        </p:txBody>
      </p:sp>
      <p:sp>
        <p:nvSpPr>
          <p:cNvPr id="3" name="Text Placeholder 2">
            <a:extLst>
              <a:ext uri="{FF2B5EF4-FFF2-40B4-BE49-F238E27FC236}">
                <a16:creationId xmlns:a16="http://schemas.microsoft.com/office/drawing/2014/main" id="{2A6E3181-20AA-ADC0-58CA-7BF67FBA82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963D830-D07B-DD20-B439-13BF1D897E9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D8BB4DD-676C-9556-E937-BD3286EC8D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46EB7BC-1AE2-9833-ACAF-0F39679F72F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D5488D1-0E4A-364B-0456-A8B2EBD6B528}"/>
              </a:ext>
            </a:extLst>
          </p:cNvPr>
          <p:cNvSpPr>
            <a:spLocks noGrp="1"/>
          </p:cNvSpPr>
          <p:nvPr>
            <p:ph type="dt" sz="half" idx="10"/>
          </p:nvPr>
        </p:nvSpPr>
        <p:spPr/>
        <p:txBody>
          <a:bodyPr/>
          <a:lstStyle/>
          <a:p>
            <a:fld id="{6974676F-AEDE-4E2B-BB15-79FFF495FB3C}" type="datetimeFigureOut">
              <a:rPr lang="en-US" smtClean="0"/>
              <a:t>12/8/2025</a:t>
            </a:fld>
            <a:endParaRPr lang="en-US"/>
          </a:p>
        </p:txBody>
      </p:sp>
      <p:sp>
        <p:nvSpPr>
          <p:cNvPr id="8" name="Footer Placeholder 7">
            <a:extLst>
              <a:ext uri="{FF2B5EF4-FFF2-40B4-BE49-F238E27FC236}">
                <a16:creationId xmlns:a16="http://schemas.microsoft.com/office/drawing/2014/main" id="{B03A0B50-E05B-9B84-D4BE-BDD3EED1DB2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F163193-BCA4-567C-9338-4F4E2EAE68D8}"/>
              </a:ext>
            </a:extLst>
          </p:cNvPr>
          <p:cNvSpPr>
            <a:spLocks noGrp="1"/>
          </p:cNvSpPr>
          <p:nvPr>
            <p:ph type="sldNum" sz="quarter" idx="12"/>
          </p:nvPr>
        </p:nvSpPr>
        <p:spPr/>
        <p:txBody>
          <a:bodyPr/>
          <a:lstStyle/>
          <a:p>
            <a:fld id="{C0BE4C04-EB8C-4942-A60D-956F0514772D}" type="slidenum">
              <a:rPr lang="en-US" smtClean="0"/>
              <a:t>‹#›</a:t>
            </a:fld>
            <a:endParaRPr lang="en-US"/>
          </a:p>
        </p:txBody>
      </p:sp>
    </p:spTree>
    <p:extLst>
      <p:ext uri="{BB962C8B-B14F-4D97-AF65-F5344CB8AC3E}">
        <p14:creationId xmlns:p14="http://schemas.microsoft.com/office/powerpoint/2010/main" val="3037248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54E1A-D66D-3646-52A3-23AA0D151A8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F7A45CA-AFF8-FFED-AC20-665956381FFB}"/>
              </a:ext>
            </a:extLst>
          </p:cNvPr>
          <p:cNvSpPr>
            <a:spLocks noGrp="1"/>
          </p:cNvSpPr>
          <p:nvPr>
            <p:ph type="dt" sz="half" idx="10"/>
          </p:nvPr>
        </p:nvSpPr>
        <p:spPr/>
        <p:txBody>
          <a:bodyPr/>
          <a:lstStyle/>
          <a:p>
            <a:fld id="{6974676F-AEDE-4E2B-BB15-79FFF495FB3C}" type="datetimeFigureOut">
              <a:rPr lang="en-US" smtClean="0"/>
              <a:t>12/8/2025</a:t>
            </a:fld>
            <a:endParaRPr lang="en-US"/>
          </a:p>
        </p:txBody>
      </p:sp>
      <p:sp>
        <p:nvSpPr>
          <p:cNvPr id="4" name="Footer Placeholder 3">
            <a:extLst>
              <a:ext uri="{FF2B5EF4-FFF2-40B4-BE49-F238E27FC236}">
                <a16:creationId xmlns:a16="http://schemas.microsoft.com/office/drawing/2014/main" id="{0067DBF0-133C-B7B4-B6F4-64531C39CFA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1376B08-962F-49EA-850F-96EE20B83A54}"/>
              </a:ext>
            </a:extLst>
          </p:cNvPr>
          <p:cNvSpPr>
            <a:spLocks noGrp="1"/>
          </p:cNvSpPr>
          <p:nvPr>
            <p:ph type="sldNum" sz="quarter" idx="12"/>
          </p:nvPr>
        </p:nvSpPr>
        <p:spPr/>
        <p:txBody>
          <a:bodyPr/>
          <a:lstStyle/>
          <a:p>
            <a:fld id="{C0BE4C04-EB8C-4942-A60D-956F0514772D}" type="slidenum">
              <a:rPr lang="en-US" smtClean="0"/>
              <a:t>‹#›</a:t>
            </a:fld>
            <a:endParaRPr lang="en-US"/>
          </a:p>
        </p:txBody>
      </p:sp>
    </p:spTree>
    <p:extLst>
      <p:ext uri="{BB962C8B-B14F-4D97-AF65-F5344CB8AC3E}">
        <p14:creationId xmlns:p14="http://schemas.microsoft.com/office/powerpoint/2010/main" val="1302059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BFDFD0-0F23-0CBB-D1F1-53DB35EAD535}"/>
              </a:ext>
            </a:extLst>
          </p:cNvPr>
          <p:cNvSpPr>
            <a:spLocks noGrp="1"/>
          </p:cNvSpPr>
          <p:nvPr>
            <p:ph type="dt" sz="half" idx="10"/>
          </p:nvPr>
        </p:nvSpPr>
        <p:spPr/>
        <p:txBody>
          <a:bodyPr/>
          <a:lstStyle/>
          <a:p>
            <a:fld id="{6974676F-AEDE-4E2B-BB15-79FFF495FB3C}" type="datetimeFigureOut">
              <a:rPr lang="en-US" smtClean="0"/>
              <a:t>12/8/2025</a:t>
            </a:fld>
            <a:endParaRPr lang="en-US"/>
          </a:p>
        </p:txBody>
      </p:sp>
      <p:sp>
        <p:nvSpPr>
          <p:cNvPr id="3" name="Footer Placeholder 2">
            <a:extLst>
              <a:ext uri="{FF2B5EF4-FFF2-40B4-BE49-F238E27FC236}">
                <a16:creationId xmlns:a16="http://schemas.microsoft.com/office/drawing/2014/main" id="{B5045008-F588-FAC1-4084-3B041BA563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3BA9A77-ADFD-D520-67F2-0F7153C75492}"/>
              </a:ext>
            </a:extLst>
          </p:cNvPr>
          <p:cNvSpPr>
            <a:spLocks noGrp="1"/>
          </p:cNvSpPr>
          <p:nvPr>
            <p:ph type="sldNum" sz="quarter" idx="12"/>
          </p:nvPr>
        </p:nvSpPr>
        <p:spPr/>
        <p:txBody>
          <a:bodyPr/>
          <a:lstStyle/>
          <a:p>
            <a:fld id="{C0BE4C04-EB8C-4942-A60D-956F0514772D}" type="slidenum">
              <a:rPr lang="en-US" smtClean="0"/>
              <a:t>‹#›</a:t>
            </a:fld>
            <a:endParaRPr lang="en-US"/>
          </a:p>
        </p:txBody>
      </p:sp>
    </p:spTree>
    <p:extLst>
      <p:ext uri="{BB962C8B-B14F-4D97-AF65-F5344CB8AC3E}">
        <p14:creationId xmlns:p14="http://schemas.microsoft.com/office/powerpoint/2010/main" val="2917349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26523-93FA-0B99-AB15-56C0A155E420}"/>
              </a:ext>
            </a:extLst>
          </p:cNvPr>
          <p:cNvSpPr>
            <a:spLocks noGrp="1"/>
          </p:cNvSpPr>
          <p:nvPr>
            <p:ph type="title"/>
          </p:nvPr>
        </p:nvSpPr>
        <p:spPr>
          <a:xfrm>
            <a:off x="839788" y="863600"/>
            <a:ext cx="3932237" cy="11938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3C247EB-EA15-47BC-F4DD-09FBF7FC1E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3012618-B442-7EFF-E9EE-5A87DECB5E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3F09DE-1A1B-348E-11A8-BB5208F1E934}"/>
              </a:ext>
            </a:extLst>
          </p:cNvPr>
          <p:cNvSpPr>
            <a:spLocks noGrp="1"/>
          </p:cNvSpPr>
          <p:nvPr>
            <p:ph type="dt" sz="half" idx="10"/>
          </p:nvPr>
        </p:nvSpPr>
        <p:spPr/>
        <p:txBody>
          <a:bodyPr/>
          <a:lstStyle/>
          <a:p>
            <a:fld id="{6974676F-AEDE-4E2B-BB15-79FFF495FB3C}" type="datetimeFigureOut">
              <a:rPr lang="en-US" smtClean="0"/>
              <a:t>12/8/2025</a:t>
            </a:fld>
            <a:endParaRPr lang="en-US"/>
          </a:p>
        </p:txBody>
      </p:sp>
      <p:sp>
        <p:nvSpPr>
          <p:cNvPr id="6" name="Footer Placeholder 5">
            <a:extLst>
              <a:ext uri="{FF2B5EF4-FFF2-40B4-BE49-F238E27FC236}">
                <a16:creationId xmlns:a16="http://schemas.microsoft.com/office/drawing/2014/main" id="{1FEE9B0D-ACBD-65AB-FEA0-2C07A95FC8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AC1399-89BE-19D6-5017-C976BAC346C6}"/>
              </a:ext>
            </a:extLst>
          </p:cNvPr>
          <p:cNvSpPr>
            <a:spLocks noGrp="1"/>
          </p:cNvSpPr>
          <p:nvPr>
            <p:ph type="sldNum" sz="quarter" idx="12"/>
          </p:nvPr>
        </p:nvSpPr>
        <p:spPr/>
        <p:txBody>
          <a:bodyPr/>
          <a:lstStyle/>
          <a:p>
            <a:fld id="{C0BE4C04-EB8C-4942-A60D-956F0514772D}" type="slidenum">
              <a:rPr lang="en-US" smtClean="0"/>
              <a:t>‹#›</a:t>
            </a:fld>
            <a:endParaRPr lang="en-US"/>
          </a:p>
        </p:txBody>
      </p:sp>
    </p:spTree>
    <p:extLst>
      <p:ext uri="{BB962C8B-B14F-4D97-AF65-F5344CB8AC3E}">
        <p14:creationId xmlns:p14="http://schemas.microsoft.com/office/powerpoint/2010/main" val="1838361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A screenshot of a computer&#10;&#10;AI-generated content may be incorrect.">
            <a:extLst>
              <a:ext uri="{FF2B5EF4-FFF2-40B4-BE49-F238E27FC236}">
                <a16:creationId xmlns:a16="http://schemas.microsoft.com/office/drawing/2014/main" id="{51FD0DF9-36AD-294C-7B51-F3F96EF95FB1}"/>
              </a:ext>
            </a:extLst>
          </p:cNvPr>
          <p:cNvPicPr>
            <a:picLocks noChangeAspect="1"/>
          </p:cNvPicPr>
          <p:nvPr userDrawn="1"/>
        </p:nvPicPr>
        <p:blipFill>
          <a:blip r:embed="rId14"/>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02E72B29-823B-8B3E-8563-4F884D757189}"/>
              </a:ext>
            </a:extLst>
          </p:cNvPr>
          <p:cNvSpPr>
            <a:spLocks noGrp="1"/>
          </p:cNvSpPr>
          <p:nvPr>
            <p:ph type="title"/>
          </p:nvPr>
        </p:nvSpPr>
        <p:spPr>
          <a:xfrm>
            <a:off x="838200" y="850900"/>
            <a:ext cx="10515600" cy="83978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3ADF8204-78E3-FF63-6664-6D75C08C32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9BC7A8-DA6E-91A0-6C0D-1A42AF00A6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974676F-AEDE-4E2B-BB15-79FFF495FB3C}" type="datetimeFigureOut">
              <a:rPr lang="en-US" smtClean="0"/>
              <a:t>12/8/2025</a:t>
            </a:fld>
            <a:endParaRPr lang="en-US"/>
          </a:p>
        </p:txBody>
      </p:sp>
      <p:sp>
        <p:nvSpPr>
          <p:cNvPr id="5" name="Footer Placeholder 4">
            <a:extLst>
              <a:ext uri="{FF2B5EF4-FFF2-40B4-BE49-F238E27FC236}">
                <a16:creationId xmlns:a16="http://schemas.microsoft.com/office/drawing/2014/main" id="{C8E19358-3CFB-A77A-90E5-C309779605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68CB3DB-881E-D220-0057-B21EA95F0C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0BE4C04-EB8C-4942-A60D-956F0514772D}" type="slidenum">
              <a:rPr lang="en-US" smtClean="0"/>
              <a:t>‹#›</a:t>
            </a:fld>
            <a:endParaRPr lang="en-US"/>
          </a:p>
        </p:txBody>
      </p:sp>
    </p:spTree>
    <p:extLst>
      <p:ext uri="{BB962C8B-B14F-4D97-AF65-F5344CB8AC3E}">
        <p14:creationId xmlns:p14="http://schemas.microsoft.com/office/powerpoint/2010/main" val="2292136207"/>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581CCC-1B8E-7722-3345-C3C3D522C340}"/>
              </a:ext>
            </a:extLst>
          </p:cNvPr>
          <p:cNvSpPr>
            <a:spLocks noGrp="1"/>
          </p:cNvSpPr>
          <p:nvPr>
            <p:ph type="title"/>
          </p:nvPr>
        </p:nvSpPr>
        <p:spPr>
          <a:xfrm>
            <a:off x="838200" y="774700"/>
            <a:ext cx="10515600" cy="91598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43E2736-84F6-D0EE-8DF1-E9159C07DC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2C3225-0D81-3583-A61B-4152139931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525853D-6BB8-4A96-8AF7-37AF477FBED7}" type="datetimeFigureOut">
              <a:rPr lang="en-US" smtClean="0"/>
              <a:t>12/8/2025</a:t>
            </a:fld>
            <a:endParaRPr lang="en-US"/>
          </a:p>
        </p:txBody>
      </p:sp>
      <p:sp>
        <p:nvSpPr>
          <p:cNvPr id="5" name="Footer Placeholder 4">
            <a:extLst>
              <a:ext uri="{FF2B5EF4-FFF2-40B4-BE49-F238E27FC236}">
                <a16:creationId xmlns:a16="http://schemas.microsoft.com/office/drawing/2014/main" id="{9B732885-7587-B62E-FD45-9D7671FECA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1436008-FF91-A568-E9BE-B39FC988E6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A6B66D1-64D6-4862-ACBC-02032C762EA5}" type="slidenum">
              <a:rPr lang="en-US" smtClean="0"/>
              <a:t>‹#›</a:t>
            </a:fld>
            <a:endParaRPr lang="en-US"/>
          </a:p>
        </p:txBody>
      </p:sp>
      <p:pic>
        <p:nvPicPr>
          <p:cNvPr id="8" name="Picture 7" descr="A screenshot of a computer&#10;&#10;AI-generated content may be incorrect.">
            <a:extLst>
              <a:ext uri="{FF2B5EF4-FFF2-40B4-BE49-F238E27FC236}">
                <a16:creationId xmlns:a16="http://schemas.microsoft.com/office/drawing/2014/main" id="{A1445A4A-F633-1EAB-4C3E-D08894672701}"/>
              </a:ext>
            </a:extLst>
          </p:cNvPr>
          <p:cNvPicPr>
            <a:picLocks noChangeAspect="1"/>
          </p:cNvPicPr>
          <p:nvPr userDrawn="1"/>
        </p:nvPicPr>
        <p:blipFill>
          <a:blip r:embed="rId14"/>
          <a:srcRect b="88704"/>
          <a:stretch/>
        </p:blipFill>
        <p:spPr>
          <a:xfrm>
            <a:off x="0" y="0"/>
            <a:ext cx="12192000" cy="774700"/>
          </a:xfrm>
          <a:prstGeom prst="rect">
            <a:avLst/>
          </a:prstGeom>
        </p:spPr>
      </p:pic>
    </p:spTree>
    <p:extLst>
      <p:ext uri="{BB962C8B-B14F-4D97-AF65-F5344CB8AC3E}">
        <p14:creationId xmlns:p14="http://schemas.microsoft.com/office/powerpoint/2010/main" val="4038604488"/>
      </p:ext>
    </p:extLst>
  </p:cSld>
  <p:clrMap bg1="lt1" tx1="dk1" bg2="lt2" tx2="dk2" accent1="accent1" accent2="accent2" accent3="accent3" accent4="accent4" accent5="accent5" accent6="accent6" hlink="hlink" folHlink="folHlink"/>
  <p:sldLayoutIdLst>
    <p:sldLayoutId id="2147483663" r:id="rId1"/>
    <p:sldLayoutId id="2147483674"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disclosure.amedcoedu.com/events/7950"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E3941-D247-5C0E-D71E-5C14B0C5A281}"/>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A6AAC040-0D64-1EA8-65FD-DE0CB382FE2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931998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58AAD-ABA4-291E-B8E7-5DDD64E7ECA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E8231D4-6615-658E-8A60-7CEF3E259111}"/>
              </a:ext>
            </a:extLst>
          </p:cNvPr>
          <p:cNvSpPr>
            <a:spLocks noGrp="1"/>
          </p:cNvSpPr>
          <p:nvPr>
            <p:ph idx="1"/>
          </p:nvPr>
        </p:nvSpPr>
        <p:spPr/>
        <p:txBody>
          <a:bodyPr/>
          <a:lstStyle/>
          <a:p>
            <a:endParaRPr lang="en-US"/>
          </a:p>
        </p:txBody>
      </p:sp>
      <p:sp>
        <p:nvSpPr>
          <p:cNvPr id="4" name="Text Placeholder 3">
            <a:extLst>
              <a:ext uri="{FF2B5EF4-FFF2-40B4-BE49-F238E27FC236}">
                <a16:creationId xmlns:a16="http://schemas.microsoft.com/office/drawing/2014/main" id="{69A8DAA2-B0EF-96AE-6136-79A21410BC7D}"/>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3792541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C7A8E-A967-783F-F4B0-9363015FE23F}"/>
              </a:ext>
            </a:extLst>
          </p:cNvPr>
          <p:cNvSpPr>
            <a:spLocks noGrp="1"/>
          </p:cNvSpPr>
          <p:nvPr>
            <p:ph type="title"/>
          </p:nvPr>
        </p:nvSpPr>
        <p:spPr/>
        <p:txBody>
          <a:bodyPr/>
          <a:lstStyle/>
          <a:p>
            <a:endParaRPr lang="en-US"/>
          </a:p>
        </p:txBody>
      </p:sp>
      <p:sp>
        <p:nvSpPr>
          <p:cNvPr id="3" name="Picture Placeholder 2">
            <a:extLst>
              <a:ext uri="{FF2B5EF4-FFF2-40B4-BE49-F238E27FC236}">
                <a16:creationId xmlns:a16="http://schemas.microsoft.com/office/drawing/2014/main" id="{9891389D-DF63-17DE-BD56-DBFA58942FAF}"/>
              </a:ext>
            </a:extLst>
          </p:cNvPr>
          <p:cNvSpPr>
            <a:spLocks noGrp="1"/>
          </p:cNvSpPr>
          <p:nvPr>
            <p:ph type="pic" idx="1"/>
          </p:nvPr>
        </p:nvSpPr>
        <p:spPr/>
        <p:txBody>
          <a:bodyPr/>
          <a:lstStyle/>
          <a:p>
            <a:endParaRPr lang="en-US"/>
          </a:p>
        </p:txBody>
      </p:sp>
      <p:sp>
        <p:nvSpPr>
          <p:cNvPr id="4" name="Text Placeholder 3">
            <a:extLst>
              <a:ext uri="{FF2B5EF4-FFF2-40B4-BE49-F238E27FC236}">
                <a16:creationId xmlns:a16="http://schemas.microsoft.com/office/drawing/2014/main" id="{A79323A4-5882-8900-A35B-67C43CCBBCFB}"/>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2492528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F8F77-0623-5798-4CDE-81A61D043729}"/>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C7A936DA-3243-45CF-7A13-16D4C14C726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1542939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56826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B10C5-0C1A-8D3A-844B-6F310AF641E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1E2A95B-B971-5558-4BD5-2CA51E517B21}"/>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1022236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73B08-8895-8507-0E17-A3EBF66DBDE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AD2837B-7F6C-00AE-A04D-57CF684FB210}"/>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2F368730-3DD7-20ED-809E-CA09C4597BE6}"/>
              </a:ext>
            </a:extLst>
          </p:cNvPr>
          <p:cNvSpPr>
            <a:spLocks noGrp="1"/>
          </p:cNvSpPr>
          <p:nvPr>
            <p:ph sz="half" idx="2"/>
          </p:nvPr>
        </p:nvSpPr>
        <p:spPr/>
        <p:txBody>
          <a:bodyPr/>
          <a:lstStyle/>
          <a:p>
            <a:endParaRPr lang="en-US"/>
          </a:p>
        </p:txBody>
      </p:sp>
    </p:spTree>
    <p:extLst>
      <p:ext uri="{BB962C8B-B14F-4D97-AF65-F5344CB8AC3E}">
        <p14:creationId xmlns:p14="http://schemas.microsoft.com/office/powerpoint/2010/main" val="2461541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E1CE6-6080-C224-72A9-3CCE997C3CC3}"/>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21603717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D092C-E4CB-1253-5666-7ACAEFB9A2A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1BCDDD8-2021-456E-10B7-60B966684C8C}"/>
              </a:ext>
            </a:extLst>
          </p:cNvPr>
          <p:cNvSpPr>
            <a:spLocks noGrp="1"/>
          </p:cNvSpPr>
          <p:nvPr>
            <p:ph idx="1"/>
          </p:nvPr>
        </p:nvSpPr>
        <p:spPr/>
        <p:txBody>
          <a:bodyPr/>
          <a:lstStyle/>
          <a:p>
            <a:endParaRPr lang="en-US"/>
          </a:p>
        </p:txBody>
      </p:sp>
      <p:sp>
        <p:nvSpPr>
          <p:cNvPr id="4" name="Text Placeholder 3">
            <a:extLst>
              <a:ext uri="{FF2B5EF4-FFF2-40B4-BE49-F238E27FC236}">
                <a16:creationId xmlns:a16="http://schemas.microsoft.com/office/drawing/2014/main" id="{099C9DD5-5E67-1FCF-DE01-E0F77ECEBDFF}"/>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2706403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11213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3F4675-780C-88F5-A09F-C5233077BC0E}"/>
              </a:ext>
            </a:extLst>
          </p:cNvPr>
          <p:cNvSpPr>
            <a:spLocks noGrp="1"/>
          </p:cNvSpPr>
          <p:nvPr>
            <p:ph idx="1"/>
          </p:nvPr>
        </p:nvSpPr>
        <p:spPr>
          <a:xfrm>
            <a:off x="838200" y="947651"/>
            <a:ext cx="10515600" cy="5229312"/>
          </a:xfrm>
        </p:spPr>
        <p:txBody>
          <a:bodyPr>
            <a:normAutofit fontScale="92500" lnSpcReduction="20000"/>
          </a:bodyPr>
          <a:lstStyle/>
          <a:p>
            <a:pPr marL="0" indent="0" fontAlgn="base">
              <a:buNone/>
            </a:pPr>
            <a:r>
              <a:rPr lang="en-US" b="1" dirty="0"/>
              <a:t>Continuing Medical Education Commercial Disclosure</a:t>
            </a:r>
            <a:r>
              <a:rPr lang="en-US" dirty="0"/>
              <a:t> </a:t>
            </a:r>
            <a:br>
              <a:rPr lang="en-US" dirty="0"/>
            </a:br>
            <a:r>
              <a:rPr lang="en-US" dirty="0"/>
              <a:t>Amedco, our CME provider, asks all individual involved in the development and presentation of Continuing Medical Education (CME) activities to disclose all relationships with commercial interests. This information is disclosed to CME activity participants. Amedco has procedures to resolve apparent conflicts of interest. In addition, presenters are asked to disclose when any discussion of unapproved use of pharmaceuticals and devices is being discussed. </a:t>
            </a:r>
          </a:p>
          <a:p>
            <a:pPr marL="0" indent="0" fontAlgn="base">
              <a:buNone/>
            </a:pPr>
            <a:r>
              <a:rPr lang="en-US" dirty="0"/>
              <a:t>I, </a:t>
            </a:r>
            <a:r>
              <a:rPr lang="en-US" dirty="0">
                <a:highlight>
                  <a:srgbClr val="FFFF00"/>
                </a:highlight>
              </a:rPr>
              <a:t>(insert name), </a:t>
            </a:r>
            <a:r>
              <a:rPr lang="en-US" dirty="0"/>
              <a:t>have no commercial relationships to disclose. </a:t>
            </a:r>
          </a:p>
          <a:p>
            <a:pPr marL="0" indent="0" fontAlgn="base">
              <a:buNone/>
            </a:pPr>
            <a:r>
              <a:rPr lang="en-US" dirty="0"/>
              <a:t>-or- </a:t>
            </a:r>
          </a:p>
          <a:p>
            <a:pPr marL="0" indent="0" fontAlgn="base">
              <a:buNone/>
            </a:pPr>
            <a:r>
              <a:rPr lang="en-US" dirty="0"/>
              <a:t>I, </a:t>
            </a:r>
            <a:r>
              <a:rPr lang="en-US" dirty="0">
                <a:highlight>
                  <a:srgbClr val="FFFF00"/>
                </a:highlight>
              </a:rPr>
              <a:t>(insert name</a:t>
            </a:r>
            <a:r>
              <a:rPr lang="en-US" dirty="0"/>
              <a:t>), have the following commercial relationship(s) to disclose: </a:t>
            </a:r>
            <a:r>
              <a:rPr lang="en-US" dirty="0">
                <a:highlight>
                  <a:srgbClr val="FFFF00"/>
                </a:highlight>
              </a:rPr>
              <a:t>Company name (do not use acronyms), relationship type (speaker’s bureau, research funding, stockholder, consultant, etc.) </a:t>
            </a:r>
          </a:p>
          <a:p>
            <a:pPr marL="0" indent="0" fontAlgn="base">
              <a:buNone/>
            </a:pPr>
            <a:r>
              <a:rPr lang="en-US" dirty="0">
                <a:highlight>
                  <a:srgbClr val="FFFF00"/>
                </a:highlight>
              </a:rPr>
              <a:t>If you will be discussing any unapproved uses of pharmaceuticals or devices, add a sentence here to explain. </a:t>
            </a:r>
          </a:p>
          <a:p>
            <a:pPr marL="0" indent="0">
              <a:buNone/>
            </a:pPr>
            <a:endParaRPr lang="en-US" dirty="0"/>
          </a:p>
        </p:txBody>
      </p:sp>
      <p:sp>
        <p:nvSpPr>
          <p:cNvPr id="5" name="TextBox 4">
            <a:extLst>
              <a:ext uri="{FF2B5EF4-FFF2-40B4-BE49-F238E27FC236}">
                <a16:creationId xmlns:a16="http://schemas.microsoft.com/office/drawing/2014/main" id="{7C264CA4-A512-DF4B-74F0-9A51C76232C9}"/>
              </a:ext>
            </a:extLst>
          </p:cNvPr>
          <p:cNvSpPr txBox="1"/>
          <p:nvPr/>
        </p:nvSpPr>
        <p:spPr>
          <a:xfrm>
            <a:off x="2394066" y="1085114"/>
            <a:ext cx="7913717" cy="2031325"/>
          </a:xfrm>
          <a:prstGeom prst="rect">
            <a:avLst/>
          </a:prstGeom>
          <a:solidFill>
            <a:schemeClr val="accent4">
              <a:lumMod val="20000"/>
              <a:lumOff val="80000"/>
            </a:schemeClr>
          </a:solidFill>
          <a:ln w="57150">
            <a:solidFill>
              <a:schemeClr val="accent4">
                <a:lumMod val="75000"/>
              </a:schemeClr>
            </a:solidFill>
          </a:ln>
        </p:spPr>
        <p:txBody>
          <a:bodyPr wrap="square" rtlCol="0">
            <a:spAutoFit/>
          </a:bodyPr>
          <a:lstStyle/>
          <a:p>
            <a:r>
              <a:rPr lang="en-US" b="1" dirty="0"/>
              <a:t>&lt;&lt;Delete this box if using this slide&gt;&gt;</a:t>
            </a:r>
          </a:p>
          <a:p>
            <a:endParaRPr lang="en-US" dirty="0"/>
          </a:p>
          <a:p>
            <a:r>
              <a:rPr lang="en-US" dirty="0"/>
              <a:t>This is only required if the presenter did NOT complete a</a:t>
            </a:r>
            <a:r>
              <a:rPr lang="en-US" b="1" dirty="0"/>
              <a:t> </a:t>
            </a:r>
            <a:r>
              <a:rPr lang="en-US" b="1" dirty="0">
                <a:hlinkClick r:id="rId2"/>
              </a:rPr>
              <a:t>financial disclosure form online.</a:t>
            </a:r>
            <a:r>
              <a:rPr lang="en-US" b="1" dirty="0"/>
              <a:t>  </a:t>
            </a:r>
            <a:r>
              <a:rPr lang="en-US" dirty="0"/>
              <a:t>Please review the slide and fill in the information as requested as it applies. </a:t>
            </a:r>
          </a:p>
          <a:p>
            <a:endParaRPr lang="en-US" dirty="0"/>
          </a:p>
          <a:p>
            <a:r>
              <a:rPr lang="en-US" b="1" dirty="0"/>
              <a:t>&lt;&lt;Delete this slide if you completed the form&gt;&gt; </a:t>
            </a:r>
          </a:p>
        </p:txBody>
      </p:sp>
    </p:spTree>
    <p:extLst>
      <p:ext uri="{BB962C8B-B14F-4D97-AF65-F5344CB8AC3E}">
        <p14:creationId xmlns:p14="http://schemas.microsoft.com/office/powerpoint/2010/main" val="2722103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653BD-2DC4-5537-95C2-7F7B469A8E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0A2B67-F154-29D1-96C4-8CDD9198D91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48D49DD-AF4C-3156-915B-4FAED06F5EB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254047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8C73B-1C90-A16F-C3B1-497C7BE1FB9A}"/>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57146ED7-0670-C7C6-DDC7-7FBBDF9CEE8D}"/>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574207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55522-1D7A-D8FB-2530-4BC140D71D6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93A4DCC-CB03-F3EE-5678-5D4CE5D3D489}"/>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FA8CF483-91CC-43F7-9956-04890169264A}"/>
              </a:ext>
            </a:extLst>
          </p:cNvPr>
          <p:cNvSpPr>
            <a:spLocks noGrp="1"/>
          </p:cNvSpPr>
          <p:nvPr>
            <p:ph sz="half" idx="2"/>
          </p:nvPr>
        </p:nvSpPr>
        <p:spPr/>
        <p:txBody>
          <a:bodyPr/>
          <a:lstStyle/>
          <a:p>
            <a:endParaRPr lang="en-US"/>
          </a:p>
        </p:txBody>
      </p:sp>
    </p:spTree>
    <p:extLst>
      <p:ext uri="{BB962C8B-B14F-4D97-AF65-F5344CB8AC3E}">
        <p14:creationId xmlns:p14="http://schemas.microsoft.com/office/powerpoint/2010/main" val="275170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4F820-0531-5CE3-DDB0-82E972E93E0C}"/>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01428AF5-5C20-92E8-FD50-96B942A6A482}"/>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C3B00E98-123D-703D-3679-A2FD00BE8F88}"/>
              </a:ext>
            </a:extLst>
          </p:cNvPr>
          <p:cNvSpPr>
            <a:spLocks noGrp="1"/>
          </p:cNvSpPr>
          <p:nvPr>
            <p:ph sz="half" idx="2"/>
          </p:nvPr>
        </p:nvSpPr>
        <p:spPr/>
        <p:txBody>
          <a:bodyPr/>
          <a:lstStyle/>
          <a:p>
            <a:endParaRPr lang="en-US"/>
          </a:p>
        </p:txBody>
      </p:sp>
      <p:sp>
        <p:nvSpPr>
          <p:cNvPr id="5" name="Text Placeholder 4">
            <a:extLst>
              <a:ext uri="{FF2B5EF4-FFF2-40B4-BE49-F238E27FC236}">
                <a16:creationId xmlns:a16="http://schemas.microsoft.com/office/drawing/2014/main" id="{95244786-BCBB-29EF-D116-D08BD8A0F921}"/>
              </a:ext>
            </a:extLst>
          </p:cNvPr>
          <p:cNvSpPr>
            <a:spLocks noGrp="1"/>
          </p:cNvSpPr>
          <p:nvPr>
            <p:ph type="body" sz="quarter" idx="3"/>
          </p:nvPr>
        </p:nvSpPr>
        <p:spPr/>
        <p:txBody>
          <a:bodyPr/>
          <a:lstStyle/>
          <a:p>
            <a:endParaRPr lang="en-US"/>
          </a:p>
        </p:txBody>
      </p:sp>
      <p:sp>
        <p:nvSpPr>
          <p:cNvPr id="6" name="Content Placeholder 5">
            <a:extLst>
              <a:ext uri="{FF2B5EF4-FFF2-40B4-BE49-F238E27FC236}">
                <a16:creationId xmlns:a16="http://schemas.microsoft.com/office/drawing/2014/main" id="{79B01CA2-B2EE-4BE9-0D0F-12FD9593516B}"/>
              </a:ext>
            </a:extLst>
          </p:cNvPr>
          <p:cNvSpPr>
            <a:spLocks noGrp="1"/>
          </p:cNvSpPr>
          <p:nvPr>
            <p:ph sz="quarter" idx="4"/>
          </p:nvPr>
        </p:nvSpPr>
        <p:spPr/>
        <p:txBody>
          <a:bodyPr/>
          <a:lstStyle/>
          <a:p>
            <a:endParaRPr lang="en-US"/>
          </a:p>
        </p:txBody>
      </p:sp>
    </p:spTree>
    <p:extLst>
      <p:ext uri="{BB962C8B-B14F-4D97-AF65-F5344CB8AC3E}">
        <p14:creationId xmlns:p14="http://schemas.microsoft.com/office/powerpoint/2010/main" val="2031845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C672D-417F-A0C7-33FA-2E04336ACCFC}"/>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768553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8333226"/>
      </p:ext>
    </p:extLst>
  </p:cSld>
  <p:clrMapOvr>
    <a:masterClrMapping/>
  </p:clrMapOvr>
</p:sld>
</file>

<file path=ppt/theme/theme1.xml><?xml version="1.0" encoding="utf-8"?>
<a:theme xmlns:a="http://schemas.openxmlformats.org/drawingml/2006/main" name="SAHM AM26 with Graphic">
  <a:themeElements>
    <a:clrScheme name="SAHM AM26">
      <a:dk1>
        <a:sysClr val="windowText" lastClr="000000"/>
      </a:dk1>
      <a:lt1>
        <a:sysClr val="window" lastClr="FFFFFF"/>
      </a:lt1>
      <a:dk2>
        <a:srgbClr val="0E2841"/>
      </a:dk2>
      <a:lt2>
        <a:srgbClr val="E8E8E8"/>
      </a:lt2>
      <a:accent1>
        <a:srgbClr val="233B76"/>
      </a:accent1>
      <a:accent2>
        <a:srgbClr val="13B4E9"/>
      </a:accent2>
      <a:accent3>
        <a:srgbClr val="F58122"/>
      </a:accent3>
      <a:accent4>
        <a:srgbClr val="952367"/>
      </a:accent4>
      <a:accent5>
        <a:srgbClr val="6D2D01"/>
      </a:accent5>
      <a:accent6>
        <a:srgbClr val="64B942"/>
      </a:accent6>
      <a:hlink>
        <a:srgbClr val="13B4E9"/>
      </a:hlink>
      <a:folHlink>
        <a:srgbClr val="13B4E9"/>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SAHM AM26 without Graphic">
  <a:themeElements>
    <a:clrScheme name="SAHM AM26">
      <a:dk1>
        <a:sysClr val="windowText" lastClr="000000"/>
      </a:dk1>
      <a:lt1>
        <a:sysClr val="window" lastClr="FFFFFF"/>
      </a:lt1>
      <a:dk2>
        <a:srgbClr val="0E2841"/>
      </a:dk2>
      <a:lt2>
        <a:srgbClr val="E8E8E8"/>
      </a:lt2>
      <a:accent1>
        <a:srgbClr val="233B76"/>
      </a:accent1>
      <a:accent2>
        <a:srgbClr val="13B4E9"/>
      </a:accent2>
      <a:accent3>
        <a:srgbClr val="F58122"/>
      </a:accent3>
      <a:accent4>
        <a:srgbClr val="952367"/>
      </a:accent4>
      <a:accent5>
        <a:srgbClr val="6D2D01"/>
      </a:accent5>
      <a:accent6>
        <a:srgbClr val="64B942"/>
      </a:accent6>
      <a:hlink>
        <a:srgbClr val="13B4E9"/>
      </a:hlink>
      <a:folHlink>
        <a:srgbClr val="13B4E9"/>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f930009-5bd9-40cd-97c1-013aa5a90989" xsi:nil="true"/>
    <lcf76f155ced4ddcb4097134ff3c332f xmlns="2fcfaf51-c267-4cd6-8652-fd64fc45947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41241A90F667C45A8EA870911197AFB" ma:contentTypeVersion="15" ma:contentTypeDescription="Create a new document." ma:contentTypeScope="" ma:versionID="e8f02ce5e1ac350f2d65fc29091bab98">
  <xsd:schema xmlns:xsd="http://www.w3.org/2001/XMLSchema" xmlns:xs="http://www.w3.org/2001/XMLSchema" xmlns:p="http://schemas.microsoft.com/office/2006/metadata/properties" xmlns:ns2="2fcfaf51-c267-4cd6-8652-fd64fc459476" xmlns:ns3="6f930009-5bd9-40cd-97c1-013aa5a90989" targetNamespace="http://schemas.microsoft.com/office/2006/metadata/properties" ma:root="true" ma:fieldsID="0b30e4cf31ec501a53145f8c57022cd1" ns2:_="" ns3:_="">
    <xsd:import namespace="2fcfaf51-c267-4cd6-8652-fd64fc459476"/>
    <xsd:import namespace="6f930009-5bd9-40cd-97c1-013aa5a9098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cfaf51-c267-4cd6-8652-fd64fc45947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79e17280-6357-4f01-98d8-aff652f54697"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descrip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f930009-5bd9-40cd-97c1-013aa5a90989"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6f62fd95-48df-43bb-9868-4017061499a7}" ma:internalName="TaxCatchAll" ma:showField="CatchAllData" ma:web="6f930009-5bd9-40cd-97c1-013aa5a90989">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C4F97B-B1B2-4EA0-A19F-FAFD1B2E1DF0}">
  <ds:schemaRefs>
    <ds:schemaRef ds:uri="http://schemas.microsoft.com/sharepoint/v3/contenttype/forms"/>
  </ds:schemaRefs>
</ds:datastoreItem>
</file>

<file path=customXml/itemProps2.xml><?xml version="1.0" encoding="utf-8"?>
<ds:datastoreItem xmlns:ds="http://schemas.openxmlformats.org/officeDocument/2006/customXml" ds:itemID="{BFA15895-1A78-4FED-90D6-3D3E138A87FD}">
  <ds:schemaRefs>
    <ds:schemaRef ds:uri="http://schemas.microsoft.com/office/2006/metadata/properties"/>
    <ds:schemaRef ds:uri="http://schemas.microsoft.com/office/infopath/2007/PartnerControls"/>
    <ds:schemaRef ds:uri="6f930009-5bd9-40cd-97c1-013aa5a90989"/>
    <ds:schemaRef ds:uri="2fcfaf51-c267-4cd6-8652-fd64fc459476"/>
  </ds:schemaRefs>
</ds:datastoreItem>
</file>

<file path=customXml/itemProps3.xml><?xml version="1.0" encoding="utf-8"?>
<ds:datastoreItem xmlns:ds="http://schemas.openxmlformats.org/officeDocument/2006/customXml" ds:itemID="{977D294D-AB17-4B92-A21C-933CF670AC3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cfaf51-c267-4cd6-8652-fd64fc459476"/>
    <ds:schemaRef ds:uri="6f930009-5bd9-40cd-97c1-013aa5a909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60</TotalTime>
  <Words>203</Words>
  <Application>Microsoft Office PowerPoint</Application>
  <PresentationFormat>Widescreen</PresentationFormat>
  <Paragraphs>10</Paragraphs>
  <Slides>17</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17</vt:i4>
      </vt:variant>
    </vt:vector>
  </HeadingPairs>
  <TitlesOfParts>
    <vt:vector size="22" baseType="lpstr">
      <vt:lpstr>Aptos</vt:lpstr>
      <vt:lpstr>Aptos Display</vt:lpstr>
      <vt:lpstr>Arial</vt:lpstr>
      <vt:lpstr>SAHM AM26 with Graphic</vt:lpstr>
      <vt:lpstr>SAHM AM26 without Graphic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Robin Chan</dc:creator>
  <cp:lastModifiedBy>Robin Chan</cp:lastModifiedBy>
  <cp:revision>1</cp:revision>
  <dcterms:created xsi:type="dcterms:W3CDTF">2025-04-18T15:14:39Z</dcterms:created>
  <dcterms:modified xsi:type="dcterms:W3CDTF">2025-12-08T16:23:14Z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0x010100E41241A90F667C45A8EA870911197AFB</vt:lpwstr>
  </property>
  <property fmtid="{D5CDD505-2E9C-101B-9397-08002B2CF9AE}" pid="3" name="MediaServiceImageTags">
    <vt:lpwstr/>
  </property>
</Properties>
</file>