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23"/>
  </p:notesMasterIdLst>
  <p:sldIdLst>
    <p:sldId id="256" r:id="rId6"/>
    <p:sldId id="257" r:id="rId7"/>
    <p:sldId id="258" r:id="rId8"/>
    <p:sldId id="275" r:id="rId9"/>
    <p:sldId id="259" r:id="rId10"/>
    <p:sldId id="260" r:id="rId11"/>
    <p:sldId id="261" r:id="rId12"/>
    <p:sldId id="262" r:id="rId13"/>
    <p:sldId id="263" r:id="rId14"/>
    <p:sldId id="264" r:id="rId15"/>
    <p:sldId id="265" r:id="rId16"/>
    <p:sldId id="266" r:id="rId17"/>
    <p:sldId id="267" r:id="rId18"/>
    <p:sldId id="268" r:id="rId19"/>
    <p:sldId id="270" r:id="rId20"/>
    <p:sldId id="272" r:id="rId21"/>
    <p:sldId id="27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E903FD-A961-40BD-9705-438C002D02E2}" v="18" dt="2026-09-28T13:52:17.4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 Chan" userId="d9d8e6ff-b22c-432c-9bae-34ce71eb7d64" providerId="ADAL" clId="{BF278D5F-BEE1-473C-8858-3B27B73259E3}"/>
    <pc:docChg chg="custSel modMainMaster">
      <pc:chgData name="Robin Chan" userId="d9d8e6ff-b22c-432c-9bae-34ce71eb7d64" providerId="ADAL" clId="{BF278D5F-BEE1-473C-8858-3B27B73259E3}" dt="2026-09-24T20:15:48.437" v="7"/>
      <pc:docMkLst>
        <pc:docMk/>
      </pc:docMkLst>
      <pc:sldMasterChg chg="addSp delSp modSp mod modSldLayout">
        <pc:chgData name="Robin Chan" userId="d9d8e6ff-b22c-432c-9bae-34ce71eb7d64" providerId="ADAL" clId="{BF278D5F-BEE1-473C-8858-3B27B73259E3}" dt="2026-09-24T20:15:48.437" v="7"/>
        <pc:sldMasterMkLst>
          <pc:docMk/>
          <pc:sldMasterMk cId="2292136207" sldId="2147483648"/>
        </pc:sldMasterMkLst>
        <pc:picChg chg="del mod">
          <ac:chgData name="Robin Chan" userId="d9d8e6ff-b22c-432c-9bae-34ce71eb7d64" providerId="ADAL" clId="{BF278D5F-BEE1-473C-8858-3B27B73259E3}" dt="2026-09-24T20:15:04.884" v="2" actId="478"/>
          <ac:picMkLst>
            <pc:docMk/>
            <pc:sldMasterMk cId="2292136207" sldId="2147483648"/>
            <ac:picMk id="8" creationId="{51FD0DF9-36AD-294C-7B51-F3F96EF95FB1}"/>
          </ac:picMkLst>
        </pc:picChg>
        <pc:picChg chg="add mod">
          <ac:chgData name="Robin Chan" userId="d9d8e6ff-b22c-432c-9bae-34ce71eb7d64" providerId="ADAL" clId="{BF278D5F-BEE1-473C-8858-3B27B73259E3}" dt="2026-09-24T20:15:06.473" v="4"/>
          <ac:picMkLst>
            <pc:docMk/>
            <pc:sldMasterMk cId="2292136207" sldId="2147483648"/>
            <ac:picMk id="9" creationId="{2CF534B7-1D06-A24D-01CF-A745F12B1D05}"/>
          </ac:picMkLst>
        </pc:picChg>
        <pc:sldLayoutChg chg="addSp delSp modSp mod">
          <pc:chgData name="Robin Chan" userId="d9d8e6ff-b22c-432c-9bae-34ce71eb7d64" providerId="ADAL" clId="{BF278D5F-BEE1-473C-8858-3B27B73259E3}" dt="2026-09-24T20:15:48.437" v="7"/>
          <pc:sldLayoutMkLst>
            <pc:docMk/>
            <pc:sldMasterMk cId="2292136207" sldId="2147483648"/>
            <pc:sldLayoutMk cId="2482578641" sldId="2147483661"/>
          </pc:sldLayoutMkLst>
          <pc:picChg chg="add mod">
            <ac:chgData name="Robin Chan" userId="d9d8e6ff-b22c-432c-9bae-34ce71eb7d64" providerId="ADAL" clId="{BF278D5F-BEE1-473C-8858-3B27B73259E3}" dt="2026-09-24T20:15:48.437" v="7"/>
            <ac:picMkLst>
              <pc:docMk/>
              <pc:sldMasterMk cId="2292136207" sldId="2147483648"/>
              <pc:sldLayoutMk cId="2482578641" sldId="2147483661"/>
              <ac:picMk id="3" creationId="{86DB602A-36C9-312B-E591-4C6487B80B80}"/>
            </ac:picMkLst>
          </pc:picChg>
          <pc:picChg chg="del">
            <ac:chgData name="Robin Chan" userId="d9d8e6ff-b22c-432c-9bae-34ce71eb7d64" providerId="ADAL" clId="{BF278D5F-BEE1-473C-8858-3B27B73259E3}" dt="2026-09-24T20:15:10.597" v="5" actId="478"/>
            <ac:picMkLst>
              <pc:docMk/>
              <pc:sldMasterMk cId="2292136207" sldId="2147483648"/>
              <pc:sldLayoutMk cId="2482578641" sldId="2147483661"/>
              <ac:picMk id="7" creationId="{CBA8F474-5B87-AE82-5D81-06FE668BFF96}"/>
            </ac:picMkLst>
          </pc:picChg>
        </pc:sldLayoutChg>
      </pc:sldMasterChg>
      <pc:sldMasterChg chg="modSldLayout">
        <pc:chgData name="Robin Chan" userId="d9d8e6ff-b22c-432c-9bae-34ce71eb7d64" providerId="ADAL" clId="{BF278D5F-BEE1-473C-8858-3B27B73259E3}" dt="2026-09-24T20:13:44.343" v="0"/>
        <pc:sldMasterMkLst>
          <pc:docMk/>
          <pc:sldMasterMk cId="4038604488" sldId="2147483662"/>
        </pc:sldMasterMkLst>
        <pc:sldLayoutChg chg="setBg">
          <pc:chgData name="Robin Chan" userId="d9d8e6ff-b22c-432c-9bae-34ce71eb7d64" providerId="ADAL" clId="{BF278D5F-BEE1-473C-8858-3B27B73259E3}" dt="2026-09-24T20:13:44.343" v="0"/>
          <pc:sldLayoutMkLst>
            <pc:docMk/>
            <pc:sldMasterMk cId="4038604488" sldId="2147483662"/>
            <pc:sldLayoutMk cId="3388135614" sldId="2147483668"/>
          </pc:sldLayoutMkLst>
        </pc:sldLayoutChg>
      </pc:sldMasterChg>
    </pc:docChg>
  </pc:docChgLst>
  <pc:docChgLst>
    <pc:chgData name="Aly Robinson" userId="558c5379-b1a2-4f57-87ff-b0cb4d1fb2fa" providerId="ADAL" clId="{D5F64DFB-A997-484C-ACF7-59042A7B13A9}"/>
    <pc:docChg chg="undo custSel modMainMaster">
      <pc:chgData name="Aly Robinson" userId="558c5379-b1a2-4f57-87ff-b0cb4d1fb2fa" providerId="ADAL" clId="{D5F64DFB-A997-484C-ACF7-59042A7B13A9}" dt="2026-09-28T13:52:17.473" v="17" actId="14826"/>
      <pc:docMkLst>
        <pc:docMk/>
      </pc:docMkLst>
      <pc:sldMasterChg chg="delSp modSp mod setBg">
        <pc:chgData name="Aly Robinson" userId="558c5379-b1a2-4f57-87ff-b0cb4d1fb2fa" providerId="ADAL" clId="{D5F64DFB-A997-484C-ACF7-59042A7B13A9}" dt="2026-09-25T22:16:58.240" v="5"/>
        <pc:sldMasterMkLst>
          <pc:docMk/>
          <pc:sldMasterMk cId="2292136207" sldId="2147483648"/>
        </pc:sldMasterMkLst>
      </pc:sldMasterChg>
      <pc:sldMasterChg chg="addSp delSp modSp mod setBg modSldLayout">
        <pc:chgData name="Aly Robinson" userId="558c5379-b1a2-4f57-87ff-b0cb4d1fb2fa" providerId="ADAL" clId="{D5F64DFB-A997-484C-ACF7-59042A7B13A9}" dt="2026-09-28T13:52:17.473" v="17" actId="14826"/>
        <pc:sldMasterMkLst>
          <pc:docMk/>
          <pc:sldMasterMk cId="4038604488" sldId="2147483662"/>
        </pc:sldMasterMkLst>
        <pc:picChg chg="add del">
          <ac:chgData name="Aly Robinson" userId="558c5379-b1a2-4f57-87ff-b0cb4d1fb2fa" providerId="ADAL" clId="{D5F64DFB-A997-484C-ACF7-59042A7B13A9}" dt="2026-09-28T13:47:50.483" v="14" actId="478"/>
          <ac:picMkLst>
            <pc:docMk/>
            <pc:sldMasterMk cId="4038604488" sldId="2147483662"/>
            <ac:picMk id="8" creationId="{A1445A4A-F633-1EAB-4C3E-D08894672701}"/>
          </ac:picMkLst>
        </pc:picChg>
        <pc:picChg chg="add mod modCrop">
          <ac:chgData name="Aly Robinson" userId="558c5379-b1a2-4f57-87ff-b0cb4d1fb2fa" providerId="ADAL" clId="{D5F64DFB-A997-484C-ACF7-59042A7B13A9}" dt="2026-09-28T13:48:00.295" v="15" actId="732"/>
          <ac:picMkLst>
            <pc:docMk/>
            <pc:sldMasterMk cId="4038604488" sldId="2147483662"/>
            <ac:picMk id="9" creationId="{747D1F37-D629-5EBF-99DD-99D44723396F}"/>
          </ac:picMkLst>
        </pc:picChg>
        <pc:sldLayoutChg chg="setBg">
          <pc:chgData name="Aly Robinson" userId="558c5379-b1a2-4f57-87ff-b0cb4d1fb2fa" providerId="ADAL" clId="{D5F64DFB-A997-484C-ACF7-59042A7B13A9}" dt="2026-09-28T13:49:30.798" v="16"/>
          <pc:sldLayoutMkLst>
            <pc:docMk/>
            <pc:sldMasterMk cId="4038604488" sldId="2147483662"/>
            <pc:sldLayoutMk cId="3388135614" sldId="2147483668"/>
          </pc:sldLayoutMkLst>
        </pc:sldLayoutChg>
        <pc:sldLayoutChg chg="modSp">
          <pc:chgData name="Aly Robinson" userId="558c5379-b1a2-4f57-87ff-b0cb4d1fb2fa" providerId="ADAL" clId="{D5F64DFB-A997-484C-ACF7-59042A7B13A9}" dt="2026-09-28T13:52:17.473" v="17" actId="14826"/>
          <pc:sldLayoutMkLst>
            <pc:docMk/>
            <pc:sldMasterMk cId="4038604488" sldId="2147483662"/>
            <pc:sldLayoutMk cId="1212654914" sldId="2147483674"/>
          </pc:sldLayoutMkLst>
          <pc:picChg chg="mod">
            <ac:chgData name="Aly Robinson" userId="558c5379-b1a2-4f57-87ff-b0cb4d1fb2fa" providerId="ADAL" clId="{D5F64DFB-A997-484C-ACF7-59042A7B13A9}" dt="2026-09-28T13:52:17.473" v="17" actId="14826"/>
            <ac:picMkLst>
              <pc:docMk/>
              <pc:sldMasterMk cId="4038604488" sldId="2147483662"/>
              <pc:sldLayoutMk cId="1212654914" sldId="2147483674"/>
              <ac:picMk id="7" creationId="{CBA8F474-5B87-AE82-5D81-06FE668BFF96}"/>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4BE658-3F90-4AAC-AC8D-433BEEDB481E}"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0B1483-39DF-4C2D-988B-1CD489003CF5}" type="slidenum">
              <a:rPr lang="en-US" smtClean="0"/>
              <a:t>‹#›</a:t>
            </a:fld>
            <a:endParaRPr lang="en-US"/>
          </a:p>
        </p:txBody>
      </p:sp>
    </p:spTree>
    <p:extLst>
      <p:ext uri="{BB962C8B-B14F-4D97-AF65-F5344CB8AC3E}">
        <p14:creationId xmlns:p14="http://schemas.microsoft.com/office/powerpoint/2010/main" val="608171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1DB28-BC86-2ADE-C5A1-31FF6FC620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48BCFC9-2657-B259-F846-6368564D6C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82417A-D534-ADBD-1BA2-29850AEFEE4C}"/>
              </a:ext>
            </a:extLst>
          </p:cNvPr>
          <p:cNvSpPr>
            <a:spLocks noGrp="1"/>
          </p:cNvSpPr>
          <p:nvPr>
            <p:ph type="dt" sz="half" idx="10"/>
          </p:nvPr>
        </p:nvSpPr>
        <p:spPr/>
        <p:txBody>
          <a:bodyPr/>
          <a:lstStyle/>
          <a:p>
            <a:fld id="{6974676F-AEDE-4E2B-BB15-79FFF495FB3C}" type="datetimeFigureOut">
              <a:rPr lang="en-US" smtClean="0"/>
              <a:t>9/28/2026</a:t>
            </a:fld>
            <a:endParaRPr lang="en-US"/>
          </a:p>
        </p:txBody>
      </p:sp>
      <p:sp>
        <p:nvSpPr>
          <p:cNvPr id="5" name="Footer Placeholder 4">
            <a:extLst>
              <a:ext uri="{FF2B5EF4-FFF2-40B4-BE49-F238E27FC236}">
                <a16:creationId xmlns:a16="http://schemas.microsoft.com/office/drawing/2014/main" id="{197938F5-074A-3A4B-7F20-CB4851C02A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1D285B-41C1-8F33-18AA-451D25789118}"/>
              </a:ext>
            </a:extLst>
          </p:cNvPr>
          <p:cNvSpPr>
            <a:spLocks noGrp="1"/>
          </p:cNvSpPr>
          <p:nvPr>
            <p:ph type="sldNum" sz="quarter" idx="12"/>
          </p:nvPr>
        </p:nvSpPr>
        <p:spPr/>
        <p:txBody>
          <a:bodyPr/>
          <a:lstStyle/>
          <a:p>
            <a:fld id="{C0BE4C04-EB8C-4942-A60D-956F0514772D}" type="slidenum">
              <a:rPr lang="en-US" smtClean="0"/>
              <a:t>‹#›</a:t>
            </a:fld>
            <a:endParaRPr lang="en-US"/>
          </a:p>
        </p:txBody>
      </p:sp>
    </p:spTree>
    <p:extLst>
      <p:ext uri="{BB962C8B-B14F-4D97-AF65-F5344CB8AC3E}">
        <p14:creationId xmlns:p14="http://schemas.microsoft.com/office/powerpoint/2010/main" val="1569819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71D285B-41C1-8F33-18AA-451D25789118}"/>
              </a:ext>
            </a:extLst>
          </p:cNvPr>
          <p:cNvSpPr>
            <a:spLocks noGrp="1"/>
          </p:cNvSpPr>
          <p:nvPr>
            <p:ph type="sldNum" sz="quarter" idx="12"/>
          </p:nvPr>
        </p:nvSpPr>
        <p:spPr/>
        <p:txBody>
          <a:bodyPr/>
          <a:lstStyle/>
          <a:p>
            <a:fld id="{C0BE4C04-EB8C-4942-A60D-956F0514772D}" type="slidenum">
              <a:rPr lang="en-US" smtClean="0"/>
              <a:t>‹#›</a:t>
            </a:fld>
            <a:endParaRPr lang="en-US"/>
          </a:p>
        </p:txBody>
      </p:sp>
      <p:pic>
        <p:nvPicPr>
          <p:cNvPr id="3" name="Picture 2">
            <a:extLst>
              <a:ext uri="{FF2B5EF4-FFF2-40B4-BE49-F238E27FC236}">
                <a16:creationId xmlns:a16="http://schemas.microsoft.com/office/drawing/2014/main" id="{86DB602A-36C9-312B-E591-4C6487B80B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82578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FC814-96FB-1817-3E37-C774F15BE1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53750D-1BE3-5A55-B533-1A441950EC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B1B335-EBEF-5781-1086-0ED5313DA8A8}"/>
              </a:ext>
            </a:extLst>
          </p:cNvPr>
          <p:cNvSpPr>
            <a:spLocks noGrp="1"/>
          </p:cNvSpPr>
          <p:nvPr>
            <p:ph type="dt" sz="half" idx="10"/>
          </p:nvPr>
        </p:nvSpPr>
        <p:spPr/>
        <p:txBody>
          <a:bodyPr/>
          <a:lstStyle/>
          <a:p>
            <a:fld id="{6974676F-AEDE-4E2B-BB15-79FFF495FB3C}" type="datetimeFigureOut">
              <a:rPr lang="en-US" smtClean="0"/>
              <a:t>9/28/2026</a:t>
            </a:fld>
            <a:endParaRPr lang="en-US"/>
          </a:p>
        </p:txBody>
      </p:sp>
      <p:sp>
        <p:nvSpPr>
          <p:cNvPr id="5" name="Footer Placeholder 4">
            <a:extLst>
              <a:ext uri="{FF2B5EF4-FFF2-40B4-BE49-F238E27FC236}">
                <a16:creationId xmlns:a16="http://schemas.microsoft.com/office/drawing/2014/main" id="{C1213438-7F4B-E6A4-58A6-A8900C851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D628D1-7A11-BFC0-B1D6-E21EE4DBC1B7}"/>
              </a:ext>
            </a:extLst>
          </p:cNvPr>
          <p:cNvSpPr>
            <a:spLocks noGrp="1"/>
          </p:cNvSpPr>
          <p:nvPr>
            <p:ph type="sldNum" sz="quarter" idx="12"/>
          </p:nvPr>
        </p:nvSpPr>
        <p:spPr/>
        <p:txBody>
          <a:bodyPr/>
          <a:lstStyle/>
          <a:p>
            <a:fld id="{C0BE4C04-EB8C-4942-A60D-956F0514772D}" type="slidenum">
              <a:rPr lang="en-US" smtClean="0"/>
              <a:t>‹#›</a:t>
            </a:fld>
            <a:endParaRPr lang="en-US"/>
          </a:p>
        </p:txBody>
      </p:sp>
    </p:spTree>
    <p:extLst>
      <p:ext uri="{BB962C8B-B14F-4D97-AF65-F5344CB8AC3E}">
        <p14:creationId xmlns:p14="http://schemas.microsoft.com/office/powerpoint/2010/main" val="2451280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FB040-437A-D9C3-D90E-21B00B0DAD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560FA8-69FC-8316-A739-83749C81F1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F7F321-61CE-AB00-1A12-5C698E8394F0}"/>
              </a:ext>
            </a:extLst>
          </p:cNvPr>
          <p:cNvSpPr>
            <a:spLocks noGrp="1"/>
          </p:cNvSpPr>
          <p:nvPr>
            <p:ph type="dt" sz="half" idx="10"/>
          </p:nvPr>
        </p:nvSpPr>
        <p:spPr/>
        <p:txBody>
          <a:bodyPr/>
          <a:lstStyle/>
          <a:p>
            <a:fld id="{6974676F-AEDE-4E2B-BB15-79FFF495FB3C}" type="datetimeFigureOut">
              <a:rPr lang="en-US" smtClean="0"/>
              <a:t>9/28/2026</a:t>
            </a:fld>
            <a:endParaRPr lang="en-US"/>
          </a:p>
        </p:txBody>
      </p:sp>
      <p:sp>
        <p:nvSpPr>
          <p:cNvPr id="5" name="Footer Placeholder 4">
            <a:extLst>
              <a:ext uri="{FF2B5EF4-FFF2-40B4-BE49-F238E27FC236}">
                <a16:creationId xmlns:a16="http://schemas.microsoft.com/office/drawing/2014/main" id="{80506996-BCEE-6FCE-965C-66B587BE62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690889-5E28-A338-AA96-F39B379240E0}"/>
              </a:ext>
            </a:extLst>
          </p:cNvPr>
          <p:cNvSpPr>
            <a:spLocks noGrp="1"/>
          </p:cNvSpPr>
          <p:nvPr>
            <p:ph type="sldNum" sz="quarter" idx="12"/>
          </p:nvPr>
        </p:nvSpPr>
        <p:spPr/>
        <p:txBody>
          <a:bodyPr/>
          <a:lstStyle/>
          <a:p>
            <a:fld id="{C0BE4C04-EB8C-4942-A60D-956F0514772D}" type="slidenum">
              <a:rPr lang="en-US" smtClean="0"/>
              <a:t>‹#›</a:t>
            </a:fld>
            <a:endParaRPr lang="en-US"/>
          </a:p>
        </p:txBody>
      </p:sp>
    </p:spTree>
    <p:extLst>
      <p:ext uri="{BB962C8B-B14F-4D97-AF65-F5344CB8AC3E}">
        <p14:creationId xmlns:p14="http://schemas.microsoft.com/office/powerpoint/2010/main" val="2246410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69287-3CC1-FF33-7A35-71D024599C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7A4992-10EB-624C-A42C-16446B2608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72484A-5D4F-02FB-06A6-74586BF5AD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9B4C64-EE2A-B860-7FB2-BEF62883BE55}"/>
              </a:ext>
            </a:extLst>
          </p:cNvPr>
          <p:cNvSpPr>
            <a:spLocks noGrp="1"/>
          </p:cNvSpPr>
          <p:nvPr>
            <p:ph type="dt" sz="half" idx="10"/>
          </p:nvPr>
        </p:nvSpPr>
        <p:spPr/>
        <p:txBody>
          <a:bodyPr/>
          <a:lstStyle/>
          <a:p>
            <a:fld id="{6974676F-AEDE-4E2B-BB15-79FFF495FB3C}" type="datetimeFigureOut">
              <a:rPr lang="en-US" smtClean="0"/>
              <a:t>9/28/2026</a:t>
            </a:fld>
            <a:endParaRPr lang="en-US"/>
          </a:p>
        </p:txBody>
      </p:sp>
      <p:sp>
        <p:nvSpPr>
          <p:cNvPr id="6" name="Footer Placeholder 5">
            <a:extLst>
              <a:ext uri="{FF2B5EF4-FFF2-40B4-BE49-F238E27FC236}">
                <a16:creationId xmlns:a16="http://schemas.microsoft.com/office/drawing/2014/main" id="{31FC5580-A29B-11DF-8CF0-D4E91ADC05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41096A-A833-BE67-551F-663C2C8A8E98}"/>
              </a:ext>
            </a:extLst>
          </p:cNvPr>
          <p:cNvSpPr>
            <a:spLocks noGrp="1"/>
          </p:cNvSpPr>
          <p:nvPr>
            <p:ph type="sldNum" sz="quarter" idx="12"/>
          </p:nvPr>
        </p:nvSpPr>
        <p:spPr/>
        <p:txBody>
          <a:bodyPr/>
          <a:lstStyle/>
          <a:p>
            <a:fld id="{C0BE4C04-EB8C-4942-A60D-956F0514772D}" type="slidenum">
              <a:rPr lang="en-US" smtClean="0"/>
              <a:t>‹#›</a:t>
            </a:fld>
            <a:endParaRPr lang="en-US"/>
          </a:p>
        </p:txBody>
      </p:sp>
    </p:spTree>
    <p:extLst>
      <p:ext uri="{BB962C8B-B14F-4D97-AF65-F5344CB8AC3E}">
        <p14:creationId xmlns:p14="http://schemas.microsoft.com/office/powerpoint/2010/main" val="2755187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CD3EC-D71F-57EA-A646-18E0A9F32FD6}"/>
              </a:ext>
            </a:extLst>
          </p:cNvPr>
          <p:cNvSpPr>
            <a:spLocks noGrp="1"/>
          </p:cNvSpPr>
          <p:nvPr>
            <p:ph type="title"/>
          </p:nvPr>
        </p:nvSpPr>
        <p:spPr>
          <a:xfrm>
            <a:off x="839788" y="866776"/>
            <a:ext cx="10515600" cy="823912"/>
          </a:xfrm>
        </p:spPr>
        <p:txBody>
          <a:bodyPr/>
          <a:lstStyle/>
          <a:p>
            <a:r>
              <a:rPr lang="en-US"/>
              <a:t>Click to edit Master title style</a:t>
            </a:r>
          </a:p>
        </p:txBody>
      </p:sp>
      <p:sp>
        <p:nvSpPr>
          <p:cNvPr id="3" name="Text Placeholder 2">
            <a:extLst>
              <a:ext uri="{FF2B5EF4-FFF2-40B4-BE49-F238E27FC236}">
                <a16:creationId xmlns:a16="http://schemas.microsoft.com/office/drawing/2014/main" id="{2A6E3181-20AA-ADC0-58CA-7BF67FBA82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63D830-D07B-DD20-B439-13BF1D897E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8BB4DD-676C-9556-E937-BD3286EC8D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6EB7BC-1AE2-9833-ACAF-0F39679F72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5488D1-0E4A-364B-0456-A8B2EBD6B528}"/>
              </a:ext>
            </a:extLst>
          </p:cNvPr>
          <p:cNvSpPr>
            <a:spLocks noGrp="1"/>
          </p:cNvSpPr>
          <p:nvPr>
            <p:ph type="dt" sz="half" idx="10"/>
          </p:nvPr>
        </p:nvSpPr>
        <p:spPr/>
        <p:txBody>
          <a:bodyPr/>
          <a:lstStyle/>
          <a:p>
            <a:fld id="{6974676F-AEDE-4E2B-BB15-79FFF495FB3C}" type="datetimeFigureOut">
              <a:rPr lang="en-US" smtClean="0"/>
              <a:t>9/28/2026</a:t>
            </a:fld>
            <a:endParaRPr lang="en-US"/>
          </a:p>
        </p:txBody>
      </p:sp>
      <p:sp>
        <p:nvSpPr>
          <p:cNvPr id="8" name="Footer Placeholder 7">
            <a:extLst>
              <a:ext uri="{FF2B5EF4-FFF2-40B4-BE49-F238E27FC236}">
                <a16:creationId xmlns:a16="http://schemas.microsoft.com/office/drawing/2014/main" id="{B03A0B50-E05B-9B84-D4BE-BDD3EED1DB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F163193-BCA4-567C-9338-4F4E2EAE68D8}"/>
              </a:ext>
            </a:extLst>
          </p:cNvPr>
          <p:cNvSpPr>
            <a:spLocks noGrp="1"/>
          </p:cNvSpPr>
          <p:nvPr>
            <p:ph type="sldNum" sz="quarter" idx="12"/>
          </p:nvPr>
        </p:nvSpPr>
        <p:spPr/>
        <p:txBody>
          <a:bodyPr/>
          <a:lstStyle/>
          <a:p>
            <a:fld id="{C0BE4C04-EB8C-4942-A60D-956F0514772D}" type="slidenum">
              <a:rPr lang="en-US" smtClean="0"/>
              <a:t>‹#›</a:t>
            </a:fld>
            <a:endParaRPr lang="en-US"/>
          </a:p>
        </p:txBody>
      </p:sp>
    </p:spTree>
    <p:extLst>
      <p:ext uri="{BB962C8B-B14F-4D97-AF65-F5344CB8AC3E}">
        <p14:creationId xmlns:p14="http://schemas.microsoft.com/office/powerpoint/2010/main" val="3037248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54E1A-D66D-3646-52A3-23AA0D151A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7A45CA-AFF8-FFED-AC20-665956381FFB}"/>
              </a:ext>
            </a:extLst>
          </p:cNvPr>
          <p:cNvSpPr>
            <a:spLocks noGrp="1"/>
          </p:cNvSpPr>
          <p:nvPr>
            <p:ph type="dt" sz="half" idx="10"/>
          </p:nvPr>
        </p:nvSpPr>
        <p:spPr/>
        <p:txBody>
          <a:bodyPr/>
          <a:lstStyle/>
          <a:p>
            <a:fld id="{6974676F-AEDE-4E2B-BB15-79FFF495FB3C}" type="datetimeFigureOut">
              <a:rPr lang="en-US" smtClean="0"/>
              <a:t>9/28/2026</a:t>
            </a:fld>
            <a:endParaRPr lang="en-US"/>
          </a:p>
        </p:txBody>
      </p:sp>
      <p:sp>
        <p:nvSpPr>
          <p:cNvPr id="4" name="Footer Placeholder 3">
            <a:extLst>
              <a:ext uri="{FF2B5EF4-FFF2-40B4-BE49-F238E27FC236}">
                <a16:creationId xmlns:a16="http://schemas.microsoft.com/office/drawing/2014/main" id="{0067DBF0-133C-B7B4-B6F4-64531C39CF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1376B08-962F-49EA-850F-96EE20B83A54}"/>
              </a:ext>
            </a:extLst>
          </p:cNvPr>
          <p:cNvSpPr>
            <a:spLocks noGrp="1"/>
          </p:cNvSpPr>
          <p:nvPr>
            <p:ph type="sldNum" sz="quarter" idx="12"/>
          </p:nvPr>
        </p:nvSpPr>
        <p:spPr/>
        <p:txBody>
          <a:bodyPr/>
          <a:lstStyle/>
          <a:p>
            <a:fld id="{C0BE4C04-EB8C-4942-A60D-956F0514772D}" type="slidenum">
              <a:rPr lang="en-US" smtClean="0"/>
              <a:t>‹#›</a:t>
            </a:fld>
            <a:endParaRPr lang="en-US"/>
          </a:p>
        </p:txBody>
      </p:sp>
    </p:spTree>
    <p:extLst>
      <p:ext uri="{BB962C8B-B14F-4D97-AF65-F5344CB8AC3E}">
        <p14:creationId xmlns:p14="http://schemas.microsoft.com/office/powerpoint/2010/main" val="1302059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BFDFD0-0F23-0CBB-D1F1-53DB35EAD535}"/>
              </a:ext>
            </a:extLst>
          </p:cNvPr>
          <p:cNvSpPr>
            <a:spLocks noGrp="1"/>
          </p:cNvSpPr>
          <p:nvPr>
            <p:ph type="dt" sz="half" idx="10"/>
          </p:nvPr>
        </p:nvSpPr>
        <p:spPr/>
        <p:txBody>
          <a:bodyPr/>
          <a:lstStyle/>
          <a:p>
            <a:fld id="{6974676F-AEDE-4E2B-BB15-79FFF495FB3C}" type="datetimeFigureOut">
              <a:rPr lang="en-US" smtClean="0"/>
              <a:t>9/28/2026</a:t>
            </a:fld>
            <a:endParaRPr lang="en-US"/>
          </a:p>
        </p:txBody>
      </p:sp>
      <p:sp>
        <p:nvSpPr>
          <p:cNvPr id="3" name="Footer Placeholder 2">
            <a:extLst>
              <a:ext uri="{FF2B5EF4-FFF2-40B4-BE49-F238E27FC236}">
                <a16:creationId xmlns:a16="http://schemas.microsoft.com/office/drawing/2014/main" id="{B5045008-F588-FAC1-4084-3B041BA563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BA9A77-ADFD-D520-67F2-0F7153C75492}"/>
              </a:ext>
            </a:extLst>
          </p:cNvPr>
          <p:cNvSpPr>
            <a:spLocks noGrp="1"/>
          </p:cNvSpPr>
          <p:nvPr>
            <p:ph type="sldNum" sz="quarter" idx="12"/>
          </p:nvPr>
        </p:nvSpPr>
        <p:spPr/>
        <p:txBody>
          <a:bodyPr/>
          <a:lstStyle/>
          <a:p>
            <a:fld id="{C0BE4C04-EB8C-4942-A60D-956F0514772D}" type="slidenum">
              <a:rPr lang="en-US" smtClean="0"/>
              <a:t>‹#›</a:t>
            </a:fld>
            <a:endParaRPr lang="en-US"/>
          </a:p>
        </p:txBody>
      </p:sp>
    </p:spTree>
    <p:extLst>
      <p:ext uri="{BB962C8B-B14F-4D97-AF65-F5344CB8AC3E}">
        <p14:creationId xmlns:p14="http://schemas.microsoft.com/office/powerpoint/2010/main" val="2917349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26523-93FA-0B99-AB15-56C0A155E420}"/>
              </a:ext>
            </a:extLst>
          </p:cNvPr>
          <p:cNvSpPr>
            <a:spLocks noGrp="1"/>
          </p:cNvSpPr>
          <p:nvPr>
            <p:ph type="title"/>
          </p:nvPr>
        </p:nvSpPr>
        <p:spPr>
          <a:xfrm>
            <a:off x="839788" y="863600"/>
            <a:ext cx="3932237" cy="11938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3C247EB-EA15-47BC-F4DD-09FBF7FC1E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012618-B442-7EFF-E9EE-5A87DECB5E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3F09DE-1A1B-348E-11A8-BB5208F1E934}"/>
              </a:ext>
            </a:extLst>
          </p:cNvPr>
          <p:cNvSpPr>
            <a:spLocks noGrp="1"/>
          </p:cNvSpPr>
          <p:nvPr>
            <p:ph type="dt" sz="half" idx="10"/>
          </p:nvPr>
        </p:nvSpPr>
        <p:spPr/>
        <p:txBody>
          <a:bodyPr/>
          <a:lstStyle/>
          <a:p>
            <a:fld id="{6974676F-AEDE-4E2B-BB15-79FFF495FB3C}" type="datetimeFigureOut">
              <a:rPr lang="en-US" smtClean="0"/>
              <a:t>9/28/2026</a:t>
            </a:fld>
            <a:endParaRPr lang="en-US"/>
          </a:p>
        </p:txBody>
      </p:sp>
      <p:sp>
        <p:nvSpPr>
          <p:cNvPr id="6" name="Footer Placeholder 5">
            <a:extLst>
              <a:ext uri="{FF2B5EF4-FFF2-40B4-BE49-F238E27FC236}">
                <a16:creationId xmlns:a16="http://schemas.microsoft.com/office/drawing/2014/main" id="{1FEE9B0D-ACBD-65AB-FEA0-2C07A95FC8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AC1399-89BE-19D6-5017-C976BAC346C6}"/>
              </a:ext>
            </a:extLst>
          </p:cNvPr>
          <p:cNvSpPr>
            <a:spLocks noGrp="1"/>
          </p:cNvSpPr>
          <p:nvPr>
            <p:ph type="sldNum" sz="quarter" idx="12"/>
          </p:nvPr>
        </p:nvSpPr>
        <p:spPr/>
        <p:txBody>
          <a:bodyPr/>
          <a:lstStyle/>
          <a:p>
            <a:fld id="{C0BE4C04-EB8C-4942-A60D-956F0514772D}" type="slidenum">
              <a:rPr lang="en-US" smtClean="0"/>
              <a:t>‹#›</a:t>
            </a:fld>
            <a:endParaRPr lang="en-US"/>
          </a:p>
        </p:txBody>
      </p:sp>
    </p:spTree>
    <p:extLst>
      <p:ext uri="{BB962C8B-B14F-4D97-AF65-F5344CB8AC3E}">
        <p14:creationId xmlns:p14="http://schemas.microsoft.com/office/powerpoint/2010/main" val="1838361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A5996-5A42-DA9E-E1F8-04F55E6E9C49}"/>
              </a:ext>
            </a:extLst>
          </p:cNvPr>
          <p:cNvSpPr>
            <a:spLocks noGrp="1"/>
          </p:cNvSpPr>
          <p:nvPr>
            <p:ph type="title"/>
          </p:nvPr>
        </p:nvSpPr>
        <p:spPr>
          <a:xfrm>
            <a:off x="839788" y="838200"/>
            <a:ext cx="3932237" cy="1219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6AFAC9F-49D8-7969-AE5C-3B0E32CA28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8A9A9C-36DE-4FD6-BFD7-23C785FFCB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592EDC-4FCC-CC65-5F7D-756CBC2AA9B2}"/>
              </a:ext>
            </a:extLst>
          </p:cNvPr>
          <p:cNvSpPr>
            <a:spLocks noGrp="1"/>
          </p:cNvSpPr>
          <p:nvPr>
            <p:ph type="dt" sz="half" idx="10"/>
          </p:nvPr>
        </p:nvSpPr>
        <p:spPr/>
        <p:txBody>
          <a:bodyPr/>
          <a:lstStyle/>
          <a:p>
            <a:fld id="{6974676F-AEDE-4E2B-BB15-79FFF495FB3C}" type="datetimeFigureOut">
              <a:rPr lang="en-US" smtClean="0"/>
              <a:t>9/28/2026</a:t>
            </a:fld>
            <a:endParaRPr lang="en-US"/>
          </a:p>
        </p:txBody>
      </p:sp>
      <p:sp>
        <p:nvSpPr>
          <p:cNvPr id="6" name="Footer Placeholder 5">
            <a:extLst>
              <a:ext uri="{FF2B5EF4-FFF2-40B4-BE49-F238E27FC236}">
                <a16:creationId xmlns:a16="http://schemas.microsoft.com/office/drawing/2014/main" id="{8AD0BB16-74F0-EA89-2E6D-0221CD8AFF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ECCD6F-F40C-C360-5F9A-A5019B7041D6}"/>
              </a:ext>
            </a:extLst>
          </p:cNvPr>
          <p:cNvSpPr>
            <a:spLocks noGrp="1"/>
          </p:cNvSpPr>
          <p:nvPr>
            <p:ph type="sldNum" sz="quarter" idx="12"/>
          </p:nvPr>
        </p:nvSpPr>
        <p:spPr/>
        <p:txBody>
          <a:bodyPr/>
          <a:lstStyle/>
          <a:p>
            <a:fld id="{C0BE4C04-EB8C-4942-A60D-956F0514772D}" type="slidenum">
              <a:rPr lang="en-US" smtClean="0"/>
              <a:t>‹#›</a:t>
            </a:fld>
            <a:endParaRPr lang="en-US"/>
          </a:p>
        </p:txBody>
      </p:sp>
    </p:spTree>
    <p:extLst>
      <p:ext uri="{BB962C8B-B14F-4D97-AF65-F5344CB8AC3E}">
        <p14:creationId xmlns:p14="http://schemas.microsoft.com/office/powerpoint/2010/main" val="815422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3225D-3ABA-404C-787C-14CF4D561C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DD6D07-7446-380D-602B-356822A820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D71A4E-A32E-F452-C6E4-3691E2CD6723}"/>
              </a:ext>
            </a:extLst>
          </p:cNvPr>
          <p:cNvSpPr>
            <a:spLocks noGrp="1"/>
          </p:cNvSpPr>
          <p:nvPr>
            <p:ph type="dt" sz="half" idx="10"/>
          </p:nvPr>
        </p:nvSpPr>
        <p:spPr/>
        <p:txBody>
          <a:bodyPr/>
          <a:lstStyle/>
          <a:p>
            <a:fld id="{6974676F-AEDE-4E2B-BB15-79FFF495FB3C}" type="datetimeFigureOut">
              <a:rPr lang="en-US" smtClean="0"/>
              <a:t>9/28/2026</a:t>
            </a:fld>
            <a:endParaRPr lang="en-US"/>
          </a:p>
        </p:txBody>
      </p:sp>
      <p:sp>
        <p:nvSpPr>
          <p:cNvPr id="5" name="Footer Placeholder 4">
            <a:extLst>
              <a:ext uri="{FF2B5EF4-FFF2-40B4-BE49-F238E27FC236}">
                <a16:creationId xmlns:a16="http://schemas.microsoft.com/office/drawing/2014/main" id="{F3924564-C74D-A851-A4B4-7FAADB5C16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5DE79E-1291-659D-72D7-BB58E475A601}"/>
              </a:ext>
            </a:extLst>
          </p:cNvPr>
          <p:cNvSpPr>
            <a:spLocks noGrp="1"/>
          </p:cNvSpPr>
          <p:nvPr>
            <p:ph type="sldNum" sz="quarter" idx="12"/>
          </p:nvPr>
        </p:nvSpPr>
        <p:spPr/>
        <p:txBody>
          <a:bodyPr/>
          <a:lstStyle/>
          <a:p>
            <a:fld id="{C0BE4C04-EB8C-4942-A60D-956F0514772D}" type="slidenum">
              <a:rPr lang="en-US" smtClean="0"/>
              <a:t>‹#›</a:t>
            </a:fld>
            <a:endParaRPr lang="en-US"/>
          </a:p>
        </p:txBody>
      </p:sp>
      <p:sp>
        <p:nvSpPr>
          <p:cNvPr id="7" name="TextBox 6">
            <a:extLst>
              <a:ext uri="{FF2B5EF4-FFF2-40B4-BE49-F238E27FC236}">
                <a16:creationId xmlns:a16="http://schemas.microsoft.com/office/drawing/2014/main" id="{E26E1870-C202-CA69-A77C-2803ABF8C7E2}"/>
              </a:ext>
            </a:extLst>
          </p:cNvPr>
          <p:cNvSpPr txBox="1"/>
          <p:nvPr userDrawn="1"/>
        </p:nvSpPr>
        <p:spPr>
          <a:xfrm>
            <a:off x="0" y="723900"/>
            <a:ext cx="12192000" cy="6134100"/>
          </a:xfrm>
          <a:prstGeom prst="rect">
            <a:avLst/>
          </a:prstGeom>
          <a:solidFill>
            <a:srgbClr val="FFFFFF">
              <a:alpha val="30196"/>
            </a:srgbClr>
          </a:solidFill>
        </p:spPr>
        <p:txBody>
          <a:bodyPr wrap="square" rtlCol="0">
            <a:spAutoFit/>
          </a:bodyPr>
          <a:lstStyle/>
          <a:p>
            <a:endParaRPr lang="en-US"/>
          </a:p>
        </p:txBody>
      </p:sp>
    </p:spTree>
    <p:extLst>
      <p:ext uri="{BB962C8B-B14F-4D97-AF65-F5344CB8AC3E}">
        <p14:creationId xmlns:p14="http://schemas.microsoft.com/office/powerpoint/2010/main" val="38085871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D05B72-C0F2-8F8F-5D68-1842872ED5DD}"/>
              </a:ext>
            </a:extLst>
          </p:cNvPr>
          <p:cNvSpPr>
            <a:spLocks noGrp="1"/>
          </p:cNvSpPr>
          <p:nvPr>
            <p:ph type="title" orient="vert"/>
          </p:nvPr>
        </p:nvSpPr>
        <p:spPr>
          <a:xfrm>
            <a:off x="8724900" y="838199"/>
            <a:ext cx="2628900" cy="5338764"/>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34F2CE5-BB32-3FC5-1443-B4F9882D526E}"/>
              </a:ext>
            </a:extLst>
          </p:cNvPr>
          <p:cNvSpPr>
            <a:spLocks noGrp="1"/>
          </p:cNvSpPr>
          <p:nvPr>
            <p:ph type="body" orient="vert" idx="1"/>
          </p:nvPr>
        </p:nvSpPr>
        <p:spPr>
          <a:xfrm>
            <a:off x="838200" y="838199"/>
            <a:ext cx="7734300" cy="5338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3B508B-A1F0-EAD7-D0F8-CA27F8EF97AA}"/>
              </a:ext>
            </a:extLst>
          </p:cNvPr>
          <p:cNvSpPr>
            <a:spLocks noGrp="1"/>
          </p:cNvSpPr>
          <p:nvPr>
            <p:ph type="dt" sz="half" idx="10"/>
          </p:nvPr>
        </p:nvSpPr>
        <p:spPr/>
        <p:txBody>
          <a:bodyPr/>
          <a:lstStyle/>
          <a:p>
            <a:fld id="{6974676F-AEDE-4E2B-BB15-79FFF495FB3C}" type="datetimeFigureOut">
              <a:rPr lang="en-US" smtClean="0"/>
              <a:t>9/28/2026</a:t>
            </a:fld>
            <a:endParaRPr lang="en-US"/>
          </a:p>
        </p:txBody>
      </p:sp>
      <p:sp>
        <p:nvSpPr>
          <p:cNvPr id="5" name="Footer Placeholder 4">
            <a:extLst>
              <a:ext uri="{FF2B5EF4-FFF2-40B4-BE49-F238E27FC236}">
                <a16:creationId xmlns:a16="http://schemas.microsoft.com/office/drawing/2014/main" id="{62035D97-CADD-B941-CED8-7383E586F6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F0589-990F-7D24-2A5E-7E8BB3354310}"/>
              </a:ext>
            </a:extLst>
          </p:cNvPr>
          <p:cNvSpPr>
            <a:spLocks noGrp="1"/>
          </p:cNvSpPr>
          <p:nvPr>
            <p:ph type="sldNum" sz="quarter" idx="12"/>
          </p:nvPr>
        </p:nvSpPr>
        <p:spPr/>
        <p:txBody>
          <a:bodyPr/>
          <a:lstStyle/>
          <a:p>
            <a:fld id="{C0BE4C04-EB8C-4942-A60D-956F0514772D}" type="slidenum">
              <a:rPr lang="en-US" smtClean="0"/>
              <a:t>‹#›</a:t>
            </a:fld>
            <a:endParaRPr lang="en-US"/>
          </a:p>
        </p:txBody>
      </p:sp>
    </p:spTree>
    <p:extLst>
      <p:ext uri="{BB962C8B-B14F-4D97-AF65-F5344CB8AC3E}">
        <p14:creationId xmlns:p14="http://schemas.microsoft.com/office/powerpoint/2010/main" val="487302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A4C89-02BF-06D8-FB65-10A3854B85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FC68E7A-3451-D4A5-CD14-0CA0BD8181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EEDFB5-6DD9-0CC4-7B1F-2073A093CCEE}"/>
              </a:ext>
            </a:extLst>
          </p:cNvPr>
          <p:cNvSpPr>
            <a:spLocks noGrp="1"/>
          </p:cNvSpPr>
          <p:nvPr>
            <p:ph type="dt" sz="half" idx="10"/>
          </p:nvPr>
        </p:nvSpPr>
        <p:spPr/>
        <p:txBody>
          <a:bodyPr/>
          <a:lstStyle/>
          <a:p>
            <a:fld id="{1525853D-6BB8-4A96-8AF7-37AF477FBED7}" type="datetimeFigureOut">
              <a:rPr lang="en-US" smtClean="0"/>
              <a:t>9/28/2026</a:t>
            </a:fld>
            <a:endParaRPr lang="en-US"/>
          </a:p>
        </p:txBody>
      </p:sp>
      <p:sp>
        <p:nvSpPr>
          <p:cNvPr id="5" name="Footer Placeholder 4">
            <a:extLst>
              <a:ext uri="{FF2B5EF4-FFF2-40B4-BE49-F238E27FC236}">
                <a16:creationId xmlns:a16="http://schemas.microsoft.com/office/drawing/2014/main" id="{D4FE0A00-C771-4269-A007-9091D728C7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E270A6-8EE4-1561-FB3E-09E331B61640}"/>
              </a:ext>
            </a:extLst>
          </p:cNvPr>
          <p:cNvSpPr>
            <a:spLocks noGrp="1"/>
          </p:cNvSpPr>
          <p:nvPr>
            <p:ph type="sldNum" sz="quarter" idx="12"/>
          </p:nvPr>
        </p:nvSpPr>
        <p:spPr/>
        <p:txBody>
          <a:bodyPr/>
          <a:lstStyle/>
          <a:p>
            <a:fld id="{9A6B66D1-64D6-4862-ACBC-02032C762EA5}" type="slidenum">
              <a:rPr lang="en-US" smtClean="0"/>
              <a:t>‹#›</a:t>
            </a:fld>
            <a:endParaRPr lang="en-US"/>
          </a:p>
        </p:txBody>
      </p:sp>
    </p:spTree>
    <p:extLst>
      <p:ext uri="{BB962C8B-B14F-4D97-AF65-F5344CB8AC3E}">
        <p14:creationId xmlns:p14="http://schemas.microsoft.com/office/powerpoint/2010/main" val="28219083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BA8F474-5B87-AE82-5D81-06FE668BFF9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171D285B-41C1-8F33-18AA-451D25789118}"/>
              </a:ext>
            </a:extLst>
          </p:cNvPr>
          <p:cNvSpPr>
            <a:spLocks noGrp="1"/>
          </p:cNvSpPr>
          <p:nvPr>
            <p:ph type="sldNum" sz="quarter" idx="12"/>
          </p:nvPr>
        </p:nvSpPr>
        <p:spPr/>
        <p:txBody>
          <a:bodyPr/>
          <a:lstStyle/>
          <a:p>
            <a:fld id="{C0BE4C04-EB8C-4942-A60D-956F0514772D}" type="slidenum">
              <a:rPr lang="en-US" smtClean="0"/>
              <a:t>‹#›</a:t>
            </a:fld>
            <a:endParaRPr lang="en-US"/>
          </a:p>
        </p:txBody>
      </p:sp>
    </p:spTree>
    <p:extLst>
      <p:ext uri="{BB962C8B-B14F-4D97-AF65-F5344CB8AC3E}">
        <p14:creationId xmlns:p14="http://schemas.microsoft.com/office/powerpoint/2010/main" val="12126549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16D0A-1BDB-9347-1A29-2E06B90E57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D010F0-81A1-8200-A279-09CAC9FBDB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47A361-0DE0-F4D1-67EC-D14B51F506D5}"/>
              </a:ext>
            </a:extLst>
          </p:cNvPr>
          <p:cNvSpPr>
            <a:spLocks noGrp="1"/>
          </p:cNvSpPr>
          <p:nvPr>
            <p:ph type="dt" sz="half" idx="10"/>
          </p:nvPr>
        </p:nvSpPr>
        <p:spPr/>
        <p:txBody>
          <a:bodyPr/>
          <a:lstStyle/>
          <a:p>
            <a:fld id="{1525853D-6BB8-4A96-8AF7-37AF477FBED7}" type="datetimeFigureOut">
              <a:rPr lang="en-US" smtClean="0"/>
              <a:t>9/28/2026</a:t>
            </a:fld>
            <a:endParaRPr lang="en-US"/>
          </a:p>
        </p:txBody>
      </p:sp>
      <p:sp>
        <p:nvSpPr>
          <p:cNvPr id="5" name="Footer Placeholder 4">
            <a:extLst>
              <a:ext uri="{FF2B5EF4-FFF2-40B4-BE49-F238E27FC236}">
                <a16:creationId xmlns:a16="http://schemas.microsoft.com/office/drawing/2014/main" id="{766FBFEE-C63B-3985-A01F-3164B3826F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C1BD81-F5FE-976D-B7F8-CF2D083C2498}"/>
              </a:ext>
            </a:extLst>
          </p:cNvPr>
          <p:cNvSpPr>
            <a:spLocks noGrp="1"/>
          </p:cNvSpPr>
          <p:nvPr>
            <p:ph type="sldNum" sz="quarter" idx="12"/>
          </p:nvPr>
        </p:nvSpPr>
        <p:spPr/>
        <p:txBody>
          <a:bodyPr/>
          <a:lstStyle/>
          <a:p>
            <a:fld id="{9A6B66D1-64D6-4862-ACBC-02032C762EA5}" type="slidenum">
              <a:rPr lang="en-US" smtClean="0"/>
              <a:t>‹#›</a:t>
            </a:fld>
            <a:endParaRPr lang="en-US"/>
          </a:p>
        </p:txBody>
      </p:sp>
    </p:spTree>
    <p:extLst>
      <p:ext uri="{BB962C8B-B14F-4D97-AF65-F5344CB8AC3E}">
        <p14:creationId xmlns:p14="http://schemas.microsoft.com/office/powerpoint/2010/main" val="1577476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AC83B-D436-1E6A-A52A-0F1A437F4D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FBCD84-1872-872A-F192-90934D595B1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22D0A2-8A16-81B4-C620-D102B9ECC03C}"/>
              </a:ext>
            </a:extLst>
          </p:cNvPr>
          <p:cNvSpPr>
            <a:spLocks noGrp="1"/>
          </p:cNvSpPr>
          <p:nvPr>
            <p:ph type="dt" sz="half" idx="10"/>
          </p:nvPr>
        </p:nvSpPr>
        <p:spPr/>
        <p:txBody>
          <a:bodyPr/>
          <a:lstStyle/>
          <a:p>
            <a:fld id="{1525853D-6BB8-4A96-8AF7-37AF477FBED7}" type="datetimeFigureOut">
              <a:rPr lang="en-US" smtClean="0"/>
              <a:t>9/28/2026</a:t>
            </a:fld>
            <a:endParaRPr lang="en-US"/>
          </a:p>
        </p:txBody>
      </p:sp>
      <p:sp>
        <p:nvSpPr>
          <p:cNvPr id="5" name="Footer Placeholder 4">
            <a:extLst>
              <a:ext uri="{FF2B5EF4-FFF2-40B4-BE49-F238E27FC236}">
                <a16:creationId xmlns:a16="http://schemas.microsoft.com/office/drawing/2014/main" id="{163F900F-8D41-7AF4-3850-5BD4D85129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7CDA03-7AA2-A58B-E764-C103551A67D8}"/>
              </a:ext>
            </a:extLst>
          </p:cNvPr>
          <p:cNvSpPr>
            <a:spLocks noGrp="1"/>
          </p:cNvSpPr>
          <p:nvPr>
            <p:ph type="sldNum" sz="quarter" idx="12"/>
          </p:nvPr>
        </p:nvSpPr>
        <p:spPr/>
        <p:txBody>
          <a:bodyPr/>
          <a:lstStyle/>
          <a:p>
            <a:fld id="{9A6B66D1-64D6-4862-ACBC-02032C762EA5}" type="slidenum">
              <a:rPr lang="en-US" smtClean="0"/>
              <a:t>‹#›</a:t>
            </a:fld>
            <a:endParaRPr lang="en-US"/>
          </a:p>
        </p:txBody>
      </p:sp>
    </p:spTree>
    <p:extLst>
      <p:ext uri="{BB962C8B-B14F-4D97-AF65-F5344CB8AC3E}">
        <p14:creationId xmlns:p14="http://schemas.microsoft.com/office/powerpoint/2010/main" val="23678703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2A753-780D-FC50-A8D5-20707A8C29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D6923F-D100-7725-AAE2-D2A0C51779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B392EA-D74B-9DC6-61C9-03DFE3D41F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4B5160-175D-ACAC-0E13-8F1F0B33E85C}"/>
              </a:ext>
            </a:extLst>
          </p:cNvPr>
          <p:cNvSpPr>
            <a:spLocks noGrp="1"/>
          </p:cNvSpPr>
          <p:nvPr>
            <p:ph type="dt" sz="half" idx="10"/>
          </p:nvPr>
        </p:nvSpPr>
        <p:spPr/>
        <p:txBody>
          <a:bodyPr/>
          <a:lstStyle/>
          <a:p>
            <a:fld id="{1525853D-6BB8-4A96-8AF7-37AF477FBED7}" type="datetimeFigureOut">
              <a:rPr lang="en-US" smtClean="0"/>
              <a:t>9/28/2026</a:t>
            </a:fld>
            <a:endParaRPr lang="en-US"/>
          </a:p>
        </p:txBody>
      </p:sp>
      <p:sp>
        <p:nvSpPr>
          <p:cNvPr id="6" name="Footer Placeholder 5">
            <a:extLst>
              <a:ext uri="{FF2B5EF4-FFF2-40B4-BE49-F238E27FC236}">
                <a16:creationId xmlns:a16="http://schemas.microsoft.com/office/drawing/2014/main" id="{71060B6A-4985-2777-3D67-2440DAB94F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13279E-DA6D-3D07-A391-2A66F9106B3E}"/>
              </a:ext>
            </a:extLst>
          </p:cNvPr>
          <p:cNvSpPr>
            <a:spLocks noGrp="1"/>
          </p:cNvSpPr>
          <p:nvPr>
            <p:ph type="sldNum" sz="quarter" idx="12"/>
          </p:nvPr>
        </p:nvSpPr>
        <p:spPr/>
        <p:txBody>
          <a:bodyPr/>
          <a:lstStyle/>
          <a:p>
            <a:fld id="{9A6B66D1-64D6-4862-ACBC-02032C762EA5}" type="slidenum">
              <a:rPr lang="en-US" smtClean="0"/>
              <a:t>‹#›</a:t>
            </a:fld>
            <a:endParaRPr lang="en-US"/>
          </a:p>
        </p:txBody>
      </p:sp>
    </p:spTree>
    <p:extLst>
      <p:ext uri="{BB962C8B-B14F-4D97-AF65-F5344CB8AC3E}">
        <p14:creationId xmlns:p14="http://schemas.microsoft.com/office/powerpoint/2010/main" val="19378322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18AB-1A32-006A-DA82-AE6002B6D470}"/>
              </a:ext>
            </a:extLst>
          </p:cNvPr>
          <p:cNvSpPr>
            <a:spLocks noGrp="1"/>
          </p:cNvSpPr>
          <p:nvPr>
            <p:ph type="title"/>
          </p:nvPr>
        </p:nvSpPr>
        <p:spPr>
          <a:xfrm>
            <a:off x="839788" y="866776"/>
            <a:ext cx="10515600" cy="823912"/>
          </a:xfrm>
        </p:spPr>
        <p:txBody>
          <a:bodyPr/>
          <a:lstStyle/>
          <a:p>
            <a:r>
              <a:rPr lang="en-US"/>
              <a:t>Click to edit Master title style</a:t>
            </a:r>
          </a:p>
        </p:txBody>
      </p:sp>
      <p:sp>
        <p:nvSpPr>
          <p:cNvPr id="3" name="Text Placeholder 2">
            <a:extLst>
              <a:ext uri="{FF2B5EF4-FFF2-40B4-BE49-F238E27FC236}">
                <a16:creationId xmlns:a16="http://schemas.microsoft.com/office/drawing/2014/main" id="{88AAB1E5-A468-252E-0593-920324C0F0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A600F0-AFA6-EE4B-E9D7-7328CE676B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859BF9A-1FBA-0995-7DBD-CDC8BC4BAA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DB9EF0-FDA2-51F9-9D92-77B4BA2C5E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645FC8-83E8-430D-D958-1A9934062CE9}"/>
              </a:ext>
            </a:extLst>
          </p:cNvPr>
          <p:cNvSpPr>
            <a:spLocks noGrp="1"/>
          </p:cNvSpPr>
          <p:nvPr>
            <p:ph type="dt" sz="half" idx="10"/>
          </p:nvPr>
        </p:nvSpPr>
        <p:spPr/>
        <p:txBody>
          <a:bodyPr/>
          <a:lstStyle/>
          <a:p>
            <a:fld id="{1525853D-6BB8-4A96-8AF7-37AF477FBED7}" type="datetimeFigureOut">
              <a:rPr lang="en-US" smtClean="0"/>
              <a:t>9/28/2026</a:t>
            </a:fld>
            <a:endParaRPr lang="en-US"/>
          </a:p>
        </p:txBody>
      </p:sp>
      <p:sp>
        <p:nvSpPr>
          <p:cNvPr id="8" name="Footer Placeholder 7">
            <a:extLst>
              <a:ext uri="{FF2B5EF4-FFF2-40B4-BE49-F238E27FC236}">
                <a16:creationId xmlns:a16="http://schemas.microsoft.com/office/drawing/2014/main" id="{72DCA847-47AF-F5EB-AD34-78EE69A12B6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8F90D5E-3B3C-7385-5D76-18E2C7B3559D}"/>
              </a:ext>
            </a:extLst>
          </p:cNvPr>
          <p:cNvSpPr>
            <a:spLocks noGrp="1"/>
          </p:cNvSpPr>
          <p:nvPr>
            <p:ph type="sldNum" sz="quarter" idx="12"/>
          </p:nvPr>
        </p:nvSpPr>
        <p:spPr/>
        <p:txBody>
          <a:bodyPr/>
          <a:lstStyle/>
          <a:p>
            <a:fld id="{9A6B66D1-64D6-4862-ACBC-02032C762EA5}" type="slidenum">
              <a:rPr lang="en-US" smtClean="0"/>
              <a:t>‹#›</a:t>
            </a:fld>
            <a:endParaRPr lang="en-US"/>
          </a:p>
        </p:txBody>
      </p:sp>
    </p:spTree>
    <p:extLst>
      <p:ext uri="{BB962C8B-B14F-4D97-AF65-F5344CB8AC3E}">
        <p14:creationId xmlns:p14="http://schemas.microsoft.com/office/powerpoint/2010/main" val="21813150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AD4DC-03B4-04E8-8FC5-8DB90529749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4DA84B-CCA4-39B3-646D-FF411EAF8C1B}"/>
              </a:ext>
            </a:extLst>
          </p:cNvPr>
          <p:cNvSpPr>
            <a:spLocks noGrp="1"/>
          </p:cNvSpPr>
          <p:nvPr>
            <p:ph type="dt" sz="half" idx="10"/>
          </p:nvPr>
        </p:nvSpPr>
        <p:spPr/>
        <p:txBody>
          <a:bodyPr/>
          <a:lstStyle/>
          <a:p>
            <a:fld id="{1525853D-6BB8-4A96-8AF7-37AF477FBED7}" type="datetimeFigureOut">
              <a:rPr lang="en-US" smtClean="0"/>
              <a:t>9/28/2026</a:t>
            </a:fld>
            <a:endParaRPr lang="en-US"/>
          </a:p>
        </p:txBody>
      </p:sp>
      <p:sp>
        <p:nvSpPr>
          <p:cNvPr id="4" name="Footer Placeholder 3">
            <a:extLst>
              <a:ext uri="{FF2B5EF4-FFF2-40B4-BE49-F238E27FC236}">
                <a16:creationId xmlns:a16="http://schemas.microsoft.com/office/drawing/2014/main" id="{BDF6E20C-92A3-E5F7-9CCB-81F151F019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9C3EBD-24B6-8560-3440-A38314B8A1DE}"/>
              </a:ext>
            </a:extLst>
          </p:cNvPr>
          <p:cNvSpPr>
            <a:spLocks noGrp="1"/>
          </p:cNvSpPr>
          <p:nvPr>
            <p:ph type="sldNum" sz="quarter" idx="12"/>
          </p:nvPr>
        </p:nvSpPr>
        <p:spPr/>
        <p:txBody>
          <a:bodyPr/>
          <a:lstStyle/>
          <a:p>
            <a:fld id="{9A6B66D1-64D6-4862-ACBC-02032C762EA5}" type="slidenum">
              <a:rPr lang="en-US" smtClean="0"/>
              <a:t>‹#›</a:t>
            </a:fld>
            <a:endParaRPr lang="en-US"/>
          </a:p>
        </p:txBody>
      </p:sp>
    </p:spTree>
    <p:extLst>
      <p:ext uri="{BB962C8B-B14F-4D97-AF65-F5344CB8AC3E}">
        <p14:creationId xmlns:p14="http://schemas.microsoft.com/office/powerpoint/2010/main" val="33881356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55B5C6A-B315-79F6-7BC1-A315370027D5}"/>
              </a:ext>
            </a:extLst>
          </p:cNvPr>
          <p:cNvSpPr>
            <a:spLocks noGrp="1"/>
          </p:cNvSpPr>
          <p:nvPr>
            <p:ph type="dt" sz="half" idx="10"/>
          </p:nvPr>
        </p:nvSpPr>
        <p:spPr/>
        <p:txBody>
          <a:bodyPr/>
          <a:lstStyle/>
          <a:p>
            <a:fld id="{1525853D-6BB8-4A96-8AF7-37AF477FBED7}" type="datetimeFigureOut">
              <a:rPr lang="en-US" smtClean="0"/>
              <a:t>9/28/2026</a:t>
            </a:fld>
            <a:endParaRPr lang="en-US"/>
          </a:p>
        </p:txBody>
      </p:sp>
      <p:sp>
        <p:nvSpPr>
          <p:cNvPr id="3" name="Footer Placeholder 2">
            <a:extLst>
              <a:ext uri="{FF2B5EF4-FFF2-40B4-BE49-F238E27FC236}">
                <a16:creationId xmlns:a16="http://schemas.microsoft.com/office/drawing/2014/main" id="{DDF85CE7-29C5-4832-85FC-19A3E9A15B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F0BA93-AB2B-9B8D-CC42-8CF69F5D56E5}"/>
              </a:ext>
            </a:extLst>
          </p:cNvPr>
          <p:cNvSpPr>
            <a:spLocks noGrp="1"/>
          </p:cNvSpPr>
          <p:nvPr>
            <p:ph type="sldNum" sz="quarter" idx="12"/>
          </p:nvPr>
        </p:nvSpPr>
        <p:spPr/>
        <p:txBody>
          <a:bodyPr/>
          <a:lstStyle/>
          <a:p>
            <a:fld id="{9A6B66D1-64D6-4862-ACBC-02032C762EA5}" type="slidenum">
              <a:rPr lang="en-US" smtClean="0"/>
              <a:t>‹#›</a:t>
            </a:fld>
            <a:endParaRPr lang="en-US"/>
          </a:p>
        </p:txBody>
      </p:sp>
    </p:spTree>
    <p:extLst>
      <p:ext uri="{BB962C8B-B14F-4D97-AF65-F5344CB8AC3E}">
        <p14:creationId xmlns:p14="http://schemas.microsoft.com/office/powerpoint/2010/main" val="22759878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1ACB9-8345-EDD7-1C3E-1C485BDAD7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753579-459A-A360-6DAE-E7FCB5058C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3ACF70-3A1E-953E-DFFC-D4BC9CC835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0B1EBF-62B3-E98F-9732-249C03B02DD6}"/>
              </a:ext>
            </a:extLst>
          </p:cNvPr>
          <p:cNvSpPr>
            <a:spLocks noGrp="1"/>
          </p:cNvSpPr>
          <p:nvPr>
            <p:ph type="dt" sz="half" idx="10"/>
          </p:nvPr>
        </p:nvSpPr>
        <p:spPr/>
        <p:txBody>
          <a:bodyPr/>
          <a:lstStyle/>
          <a:p>
            <a:fld id="{1525853D-6BB8-4A96-8AF7-37AF477FBED7}" type="datetimeFigureOut">
              <a:rPr lang="en-US" smtClean="0"/>
              <a:t>9/28/2026</a:t>
            </a:fld>
            <a:endParaRPr lang="en-US"/>
          </a:p>
        </p:txBody>
      </p:sp>
      <p:sp>
        <p:nvSpPr>
          <p:cNvPr id="6" name="Footer Placeholder 5">
            <a:extLst>
              <a:ext uri="{FF2B5EF4-FFF2-40B4-BE49-F238E27FC236}">
                <a16:creationId xmlns:a16="http://schemas.microsoft.com/office/drawing/2014/main" id="{D60A26A2-89D1-07A0-97CA-BF3E8CF91F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DEB665-ED78-FDD9-B011-F6E9BBFAA419}"/>
              </a:ext>
            </a:extLst>
          </p:cNvPr>
          <p:cNvSpPr>
            <a:spLocks noGrp="1"/>
          </p:cNvSpPr>
          <p:nvPr>
            <p:ph type="sldNum" sz="quarter" idx="12"/>
          </p:nvPr>
        </p:nvSpPr>
        <p:spPr/>
        <p:txBody>
          <a:bodyPr/>
          <a:lstStyle/>
          <a:p>
            <a:fld id="{9A6B66D1-64D6-4862-ACBC-02032C762EA5}" type="slidenum">
              <a:rPr lang="en-US" smtClean="0"/>
              <a:t>‹#›</a:t>
            </a:fld>
            <a:endParaRPr lang="en-US"/>
          </a:p>
        </p:txBody>
      </p:sp>
    </p:spTree>
    <p:extLst>
      <p:ext uri="{BB962C8B-B14F-4D97-AF65-F5344CB8AC3E}">
        <p14:creationId xmlns:p14="http://schemas.microsoft.com/office/powerpoint/2010/main" val="17379471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7324B-AADB-3673-30F4-CB16289754B7}"/>
              </a:ext>
            </a:extLst>
          </p:cNvPr>
          <p:cNvSpPr>
            <a:spLocks noGrp="1"/>
          </p:cNvSpPr>
          <p:nvPr>
            <p:ph type="title"/>
          </p:nvPr>
        </p:nvSpPr>
        <p:spPr>
          <a:xfrm>
            <a:off x="839788" y="812800"/>
            <a:ext cx="3932237" cy="12446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5FA2FD-699F-5D67-8774-56DCDC1511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6495AF7-D4DA-A7B2-D7B3-6F579F6FE0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D532A3-A0B0-6B1D-2A68-57625E7D2270}"/>
              </a:ext>
            </a:extLst>
          </p:cNvPr>
          <p:cNvSpPr>
            <a:spLocks noGrp="1"/>
          </p:cNvSpPr>
          <p:nvPr>
            <p:ph type="dt" sz="half" idx="10"/>
          </p:nvPr>
        </p:nvSpPr>
        <p:spPr/>
        <p:txBody>
          <a:bodyPr/>
          <a:lstStyle/>
          <a:p>
            <a:fld id="{1525853D-6BB8-4A96-8AF7-37AF477FBED7}" type="datetimeFigureOut">
              <a:rPr lang="en-US" smtClean="0"/>
              <a:t>9/28/2026</a:t>
            </a:fld>
            <a:endParaRPr lang="en-US"/>
          </a:p>
        </p:txBody>
      </p:sp>
      <p:sp>
        <p:nvSpPr>
          <p:cNvPr id="6" name="Footer Placeholder 5">
            <a:extLst>
              <a:ext uri="{FF2B5EF4-FFF2-40B4-BE49-F238E27FC236}">
                <a16:creationId xmlns:a16="http://schemas.microsoft.com/office/drawing/2014/main" id="{C0E191ED-E356-F610-0F78-C570FFFF1E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F25D5B-4FB9-2C12-2E45-F917C1DB2C77}"/>
              </a:ext>
            </a:extLst>
          </p:cNvPr>
          <p:cNvSpPr>
            <a:spLocks noGrp="1"/>
          </p:cNvSpPr>
          <p:nvPr>
            <p:ph type="sldNum" sz="quarter" idx="12"/>
          </p:nvPr>
        </p:nvSpPr>
        <p:spPr/>
        <p:txBody>
          <a:bodyPr/>
          <a:lstStyle/>
          <a:p>
            <a:fld id="{9A6B66D1-64D6-4862-ACBC-02032C762EA5}" type="slidenum">
              <a:rPr lang="en-US" smtClean="0"/>
              <a:t>‹#›</a:t>
            </a:fld>
            <a:endParaRPr lang="en-US"/>
          </a:p>
        </p:txBody>
      </p:sp>
    </p:spTree>
    <p:extLst>
      <p:ext uri="{BB962C8B-B14F-4D97-AF65-F5344CB8AC3E}">
        <p14:creationId xmlns:p14="http://schemas.microsoft.com/office/powerpoint/2010/main" val="2019680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8F819-E6BA-E240-90EF-AAF0E40F63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EB676A-8A18-A097-1BEE-80C8C5EDBE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2B58E5-FFDA-40D8-F334-A905AF613AF5}"/>
              </a:ext>
            </a:extLst>
          </p:cNvPr>
          <p:cNvSpPr>
            <a:spLocks noGrp="1"/>
          </p:cNvSpPr>
          <p:nvPr>
            <p:ph type="dt" sz="half" idx="10"/>
          </p:nvPr>
        </p:nvSpPr>
        <p:spPr/>
        <p:txBody>
          <a:bodyPr/>
          <a:lstStyle/>
          <a:p>
            <a:fld id="{1525853D-6BB8-4A96-8AF7-37AF477FBED7}" type="datetimeFigureOut">
              <a:rPr lang="en-US" smtClean="0"/>
              <a:t>9/28/2026</a:t>
            </a:fld>
            <a:endParaRPr lang="en-US"/>
          </a:p>
        </p:txBody>
      </p:sp>
      <p:sp>
        <p:nvSpPr>
          <p:cNvPr id="5" name="Footer Placeholder 4">
            <a:extLst>
              <a:ext uri="{FF2B5EF4-FFF2-40B4-BE49-F238E27FC236}">
                <a16:creationId xmlns:a16="http://schemas.microsoft.com/office/drawing/2014/main" id="{32DD0F0F-BE02-DE8F-B2F7-D88CCB5B4C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4E1FD0-C15C-2011-2402-8827B6199DBC}"/>
              </a:ext>
            </a:extLst>
          </p:cNvPr>
          <p:cNvSpPr>
            <a:spLocks noGrp="1"/>
          </p:cNvSpPr>
          <p:nvPr>
            <p:ph type="sldNum" sz="quarter" idx="12"/>
          </p:nvPr>
        </p:nvSpPr>
        <p:spPr/>
        <p:txBody>
          <a:bodyPr/>
          <a:lstStyle/>
          <a:p>
            <a:fld id="{9A6B66D1-64D6-4862-ACBC-02032C762EA5}" type="slidenum">
              <a:rPr lang="en-US" smtClean="0"/>
              <a:t>‹#›</a:t>
            </a:fld>
            <a:endParaRPr lang="en-US"/>
          </a:p>
        </p:txBody>
      </p:sp>
    </p:spTree>
    <p:extLst>
      <p:ext uri="{BB962C8B-B14F-4D97-AF65-F5344CB8AC3E}">
        <p14:creationId xmlns:p14="http://schemas.microsoft.com/office/powerpoint/2010/main" val="15139892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72D286-055C-41CB-9553-F4B29FB4D528}"/>
              </a:ext>
            </a:extLst>
          </p:cNvPr>
          <p:cNvSpPr>
            <a:spLocks noGrp="1"/>
          </p:cNvSpPr>
          <p:nvPr>
            <p:ph type="title" orient="vert"/>
          </p:nvPr>
        </p:nvSpPr>
        <p:spPr>
          <a:xfrm>
            <a:off x="8724900" y="901699"/>
            <a:ext cx="2628900" cy="5275264"/>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6B2B1E-E871-FEB0-85CD-1037A0AA28DD}"/>
              </a:ext>
            </a:extLst>
          </p:cNvPr>
          <p:cNvSpPr>
            <a:spLocks noGrp="1"/>
          </p:cNvSpPr>
          <p:nvPr>
            <p:ph type="body" orient="vert" idx="1"/>
          </p:nvPr>
        </p:nvSpPr>
        <p:spPr>
          <a:xfrm>
            <a:off x="838200" y="901699"/>
            <a:ext cx="7734300" cy="52752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821E78-1B36-F48D-222A-846F6C106694}"/>
              </a:ext>
            </a:extLst>
          </p:cNvPr>
          <p:cNvSpPr>
            <a:spLocks noGrp="1"/>
          </p:cNvSpPr>
          <p:nvPr>
            <p:ph type="dt" sz="half" idx="10"/>
          </p:nvPr>
        </p:nvSpPr>
        <p:spPr/>
        <p:txBody>
          <a:bodyPr/>
          <a:lstStyle/>
          <a:p>
            <a:fld id="{1525853D-6BB8-4A96-8AF7-37AF477FBED7}" type="datetimeFigureOut">
              <a:rPr lang="en-US" smtClean="0"/>
              <a:t>9/28/2026</a:t>
            </a:fld>
            <a:endParaRPr lang="en-US"/>
          </a:p>
        </p:txBody>
      </p:sp>
      <p:sp>
        <p:nvSpPr>
          <p:cNvPr id="5" name="Footer Placeholder 4">
            <a:extLst>
              <a:ext uri="{FF2B5EF4-FFF2-40B4-BE49-F238E27FC236}">
                <a16:creationId xmlns:a16="http://schemas.microsoft.com/office/drawing/2014/main" id="{8485ED88-F378-D07C-E534-4AC5D08A9B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7140F9-0202-BAF9-6E95-30CB43A7D02F}"/>
              </a:ext>
            </a:extLst>
          </p:cNvPr>
          <p:cNvSpPr>
            <a:spLocks noGrp="1"/>
          </p:cNvSpPr>
          <p:nvPr>
            <p:ph type="sldNum" sz="quarter" idx="12"/>
          </p:nvPr>
        </p:nvSpPr>
        <p:spPr/>
        <p:txBody>
          <a:bodyPr/>
          <a:lstStyle/>
          <a:p>
            <a:fld id="{9A6B66D1-64D6-4862-ACBC-02032C762EA5}" type="slidenum">
              <a:rPr lang="en-US" smtClean="0"/>
              <a:t>‹#›</a:t>
            </a:fld>
            <a:endParaRPr lang="en-US"/>
          </a:p>
        </p:txBody>
      </p:sp>
    </p:spTree>
    <p:extLst>
      <p:ext uri="{BB962C8B-B14F-4D97-AF65-F5344CB8AC3E}">
        <p14:creationId xmlns:p14="http://schemas.microsoft.com/office/powerpoint/2010/main" val="2890351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E72B29-823B-8B3E-8563-4F884D757189}"/>
              </a:ext>
            </a:extLst>
          </p:cNvPr>
          <p:cNvSpPr>
            <a:spLocks noGrp="1"/>
          </p:cNvSpPr>
          <p:nvPr>
            <p:ph type="title"/>
          </p:nvPr>
        </p:nvSpPr>
        <p:spPr>
          <a:xfrm>
            <a:off x="838200" y="850900"/>
            <a:ext cx="10515600" cy="8397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DF8204-78E3-FF63-6664-6D75C08C32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9BC7A8-DA6E-91A0-6C0D-1A42AF00A6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974676F-AEDE-4E2B-BB15-79FFF495FB3C}" type="datetimeFigureOut">
              <a:rPr lang="en-US" smtClean="0"/>
              <a:t>9/28/2026</a:t>
            </a:fld>
            <a:endParaRPr lang="en-US"/>
          </a:p>
        </p:txBody>
      </p:sp>
      <p:sp>
        <p:nvSpPr>
          <p:cNvPr id="5" name="Footer Placeholder 4">
            <a:extLst>
              <a:ext uri="{FF2B5EF4-FFF2-40B4-BE49-F238E27FC236}">
                <a16:creationId xmlns:a16="http://schemas.microsoft.com/office/drawing/2014/main" id="{C8E19358-3CFB-A77A-90E5-C309779605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8CB3DB-881E-D220-0057-B21EA95F0C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0BE4C04-EB8C-4942-A60D-956F0514772D}" type="slidenum">
              <a:rPr lang="en-US" smtClean="0"/>
              <a:t>‹#›</a:t>
            </a:fld>
            <a:endParaRPr lang="en-US"/>
          </a:p>
        </p:txBody>
      </p:sp>
    </p:spTree>
    <p:extLst>
      <p:ext uri="{BB962C8B-B14F-4D97-AF65-F5344CB8AC3E}">
        <p14:creationId xmlns:p14="http://schemas.microsoft.com/office/powerpoint/2010/main" val="229213620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581CCC-1B8E-7722-3345-C3C3D522C340}"/>
              </a:ext>
            </a:extLst>
          </p:cNvPr>
          <p:cNvSpPr>
            <a:spLocks noGrp="1"/>
          </p:cNvSpPr>
          <p:nvPr>
            <p:ph type="title"/>
          </p:nvPr>
        </p:nvSpPr>
        <p:spPr>
          <a:xfrm>
            <a:off x="838200" y="774700"/>
            <a:ext cx="10515600" cy="9159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3E2736-84F6-D0EE-8DF1-E9159C07DC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2C3225-0D81-3583-A61B-4152139931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25853D-6BB8-4A96-8AF7-37AF477FBED7}" type="datetimeFigureOut">
              <a:rPr lang="en-US" smtClean="0"/>
              <a:t>9/28/2026</a:t>
            </a:fld>
            <a:endParaRPr lang="en-US"/>
          </a:p>
        </p:txBody>
      </p:sp>
      <p:sp>
        <p:nvSpPr>
          <p:cNvPr id="5" name="Footer Placeholder 4">
            <a:extLst>
              <a:ext uri="{FF2B5EF4-FFF2-40B4-BE49-F238E27FC236}">
                <a16:creationId xmlns:a16="http://schemas.microsoft.com/office/drawing/2014/main" id="{9B732885-7587-B62E-FD45-9D7671FECA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1436008-FF91-A568-E9BE-B39FC988E6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A6B66D1-64D6-4862-ACBC-02032C762EA5}" type="slidenum">
              <a:rPr lang="en-US" smtClean="0"/>
              <a:t>‹#›</a:t>
            </a:fld>
            <a:endParaRPr lang="en-US"/>
          </a:p>
        </p:txBody>
      </p:sp>
      <p:pic>
        <p:nvPicPr>
          <p:cNvPr id="9" name="Picture 8">
            <a:extLst>
              <a:ext uri="{FF2B5EF4-FFF2-40B4-BE49-F238E27FC236}">
                <a16:creationId xmlns:a16="http://schemas.microsoft.com/office/drawing/2014/main" id="{747D1F37-D629-5EBF-99DD-99D44723396F}"/>
              </a:ext>
            </a:extLst>
          </p:cNvPr>
          <p:cNvPicPr>
            <a:picLocks noChangeAspect="1"/>
          </p:cNvPicPr>
          <p:nvPr userDrawn="1"/>
        </p:nvPicPr>
        <p:blipFill>
          <a:blip r:embed="rId14">
            <a:extLst>
              <a:ext uri="{28A0092B-C50C-407E-A947-70E740481C1C}">
                <a14:useLocalDpi xmlns:a14="http://schemas.microsoft.com/office/drawing/2010/main" val="0"/>
              </a:ext>
            </a:extLst>
          </a:blip>
          <a:srcRect b="91319"/>
          <a:stretch>
            <a:fillRect/>
          </a:stretch>
        </p:blipFill>
        <p:spPr>
          <a:xfrm>
            <a:off x="0" y="0"/>
            <a:ext cx="12192000" cy="595313"/>
          </a:xfrm>
          <a:prstGeom prst="rect">
            <a:avLst/>
          </a:prstGeom>
        </p:spPr>
      </p:pic>
    </p:spTree>
    <p:extLst>
      <p:ext uri="{BB962C8B-B14F-4D97-AF65-F5344CB8AC3E}">
        <p14:creationId xmlns:p14="http://schemas.microsoft.com/office/powerpoint/2010/main" val="4038604488"/>
      </p:ext>
    </p:extLst>
  </p:cSld>
  <p:clrMap bg1="lt1" tx1="dk1" bg2="lt2" tx2="dk2" accent1="accent1" accent2="accent2" accent3="accent3" accent4="accent4" accent5="accent5" accent6="accent6" hlink="hlink" folHlink="folHlink"/>
  <p:sldLayoutIdLst>
    <p:sldLayoutId id="2147483663" r:id="rId1"/>
    <p:sldLayoutId id="2147483674"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disclosure.amedcoedu.com/events/7950"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E3941-D247-5C0E-D71E-5C14B0C5A281}"/>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6AAC040-0D64-1EA8-65FD-DE0CB382FE2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31998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11213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3F4675-780C-88F5-A09F-C5233077BC0E}"/>
              </a:ext>
            </a:extLst>
          </p:cNvPr>
          <p:cNvSpPr>
            <a:spLocks noGrp="1"/>
          </p:cNvSpPr>
          <p:nvPr>
            <p:ph idx="1"/>
          </p:nvPr>
        </p:nvSpPr>
        <p:spPr>
          <a:xfrm>
            <a:off x="838200" y="947651"/>
            <a:ext cx="10515600" cy="5229312"/>
          </a:xfrm>
        </p:spPr>
        <p:txBody>
          <a:bodyPr>
            <a:normAutofit fontScale="92500" lnSpcReduction="20000"/>
          </a:bodyPr>
          <a:lstStyle/>
          <a:p>
            <a:pPr marL="0" indent="0" fontAlgn="base">
              <a:buNone/>
            </a:pPr>
            <a:r>
              <a:rPr lang="en-US" b="1"/>
              <a:t>Continuing Medical Education Commercial Disclosure</a:t>
            </a:r>
            <a:r>
              <a:rPr lang="en-US"/>
              <a:t> </a:t>
            </a:r>
            <a:br>
              <a:rPr lang="en-US"/>
            </a:br>
            <a:r>
              <a:rPr lang="en-US"/>
              <a:t>Amedco, our CME provider, asks all individual involved in the development and presentation of Continuing Medical Education (CME) activities to disclose all relationships with commercial interests. This information is disclosed to CME activity participants. Amedco has procedures to resolve apparent conflicts of interest. In addition, presenters are asked to disclose when any discussion of unapproved use of pharmaceuticals and devices is being discussed. </a:t>
            </a:r>
          </a:p>
          <a:p>
            <a:pPr marL="0" indent="0" fontAlgn="base">
              <a:buNone/>
            </a:pPr>
            <a:r>
              <a:rPr lang="en-US"/>
              <a:t>I, </a:t>
            </a:r>
            <a:r>
              <a:rPr lang="en-US">
                <a:highlight>
                  <a:srgbClr val="FFFF00"/>
                </a:highlight>
              </a:rPr>
              <a:t>(insert name), </a:t>
            </a:r>
            <a:r>
              <a:rPr lang="en-US"/>
              <a:t>have no commercial relationships to disclose. </a:t>
            </a:r>
          </a:p>
          <a:p>
            <a:pPr marL="0" indent="0" fontAlgn="base">
              <a:buNone/>
            </a:pPr>
            <a:r>
              <a:rPr lang="en-US"/>
              <a:t>-or- </a:t>
            </a:r>
          </a:p>
          <a:p>
            <a:pPr marL="0" indent="0" fontAlgn="base">
              <a:buNone/>
            </a:pPr>
            <a:r>
              <a:rPr lang="en-US"/>
              <a:t>I, </a:t>
            </a:r>
            <a:r>
              <a:rPr lang="en-US">
                <a:highlight>
                  <a:srgbClr val="FFFF00"/>
                </a:highlight>
              </a:rPr>
              <a:t>(insert name</a:t>
            </a:r>
            <a:r>
              <a:rPr lang="en-US"/>
              <a:t>), have the following commercial relationship(s) to disclose: </a:t>
            </a:r>
            <a:r>
              <a:rPr lang="en-US">
                <a:highlight>
                  <a:srgbClr val="FFFF00"/>
                </a:highlight>
              </a:rPr>
              <a:t>Company name (do not use acronyms), relationship type (speaker’s bureau, research funding, stockholder, consultant, etc.) </a:t>
            </a:r>
          </a:p>
          <a:p>
            <a:pPr marL="0" indent="0" fontAlgn="base">
              <a:buNone/>
            </a:pPr>
            <a:r>
              <a:rPr lang="en-US">
                <a:highlight>
                  <a:srgbClr val="FFFF00"/>
                </a:highlight>
              </a:rPr>
              <a:t>If you will be discussing any unapproved uses of pharmaceuticals or devices, add a sentence here to explain. </a:t>
            </a:r>
          </a:p>
          <a:p>
            <a:pPr marL="0" indent="0">
              <a:buNone/>
            </a:pPr>
            <a:endParaRPr lang="en-US"/>
          </a:p>
        </p:txBody>
      </p:sp>
      <p:sp>
        <p:nvSpPr>
          <p:cNvPr id="5" name="TextBox 4">
            <a:extLst>
              <a:ext uri="{FF2B5EF4-FFF2-40B4-BE49-F238E27FC236}">
                <a16:creationId xmlns:a16="http://schemas.microsoft.com/office/drawing/2014/main" id="{7C264CA4-A512-DF4B-74F0-9A51C76232C9}"/>
              </a:ext>
            </a:extLst>
          </p:cNvPr>
          <p:cNvSpPr txBox="1"/>
          <p:nvPr/>
        </p:nvSpPr>
        <p:spPr>
          <a:xfrm>
            <a:off x="2394066" y="1085114"/>
            <a:ext cx="7913717" cy="2031325"/>
          </a:xfrm>
          <a:prstGeom prst="rect">
            <a:avLst/>
          </a:prstGeom>
          <a:solidFill>
            <a:schemeClr val="accent4">
              <a:lumMod val="20000"/>
              <a:lumOff val="80000"/>
            </a:schemeClr>
          </a:solidFill>
          <a:ln w="57150">
            <a:solidFill>
              <a:schemeClr val="accent4">
                <a:lumMod val="75000"/>
              </a:schemeClr>
            </a:solidFill>
          </a:ln>
        </p:spPr>
        <p:txBody>
          <a:bodyPr wrap="square" rtlCol="0">
            <a:spAutoFit/>
          </a:bodyPr>
          <a:lstStyle/>
          <a:p>
            <a:r>
              <a:rPr lang="en-US" b="1"/>
              <a:t>&lt;&lt;Delete this box if using this slide&gt;&gt;</a:t>
            </a:r>
          </a:p>
          <a:p>
            <a:endParaRPr lang="en-US"/>
          </a:p>
          <a:p>
            <a:r>
              <a:rPr lang="en-US"/>
              <a:t>This is only required if the presenter did NOT complete a</a:t>
            </a:r>
            <a:r>
              <a:rPr lang="en-US" b="1"/>
              <a:t> </a:t>
            </a:r>
            <a:r>
              <a:rPr lang="en-US" b="1">
                <a:hlinkClick r:id="rId2"/>
              </a:rPr>
              <a:t>financial disclosure form online.</a:t>
            </a:r>
            <a:r>
              <a:rPr lang="en-US" b="1"/>
              <a:t>  </a:t>
            </a:r>
            <a:r>
              <a:rPr lang="en-US"/>
              <a:t>Please review the slide and fill in the information as requested as it applies. </a:t>
            </a:r>
          </a:p>
          <a:p>
            <a:endParaRPr lang="en-US"/>
          </a:p>
          <a:p>
            <a:r>
              <a:rPr lang="en-US" b="1"/>
              <a:t>&lt;&lt;Delete this slide if you completed the form&gt;&gt; </a:t>
            </a:r>
          </a:p>
        </p:txBody>
      </p:sp>
    </p:spTree>
    <p:extLst>
      <p:ext uri="{BB962C8B-B14F-4D97-AF65-F5344CB8AC3E}">
        <p14:creationId xmlns:p14="http://schemas.microsoft.com/office/powerpoint/2010/main" val="2722103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653BD-2DC4-5537-95C2-7F7B469A8E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0A2B67-F154-29D1-96C4-8CDD9198D91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48D49DD-AF4C-3156-915B-4FAED06F5EB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254047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8C73B-1C90-A16F-C3B1-497C7BE1FB9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7146ED7-0670-C7C6-DDC7-7FBBDF9CEE8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74207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55522-1D7A-D8FB-2530-4BC140D71D6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93A4DCC-CB03-F3EE-5678-5D4CE5D3D489}"/>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FA8CF483-91CC-43F7-9956-04890169264A}"/>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75170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4F820-0531-5CE3-DDB0-82E972E93E0C}"/>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1428AF5-5C20-92E8-FD50-96B942A6A482}"/>
              </a:ext>
            </a:extLst>
          </p:cNvPr>
          <p:cNvSpPr>
            <a:spLocks noGrp="1"/>
          </p:cNvSpPr>
          <p:nvPr>
            <p:ph type="body" idx="1"/>
          </p:nvPr>
        </p:nvSpPr>
        <p:spPr/>
        <p:txBody>
          <a:bodyPr/>
          <a:lstStyle/>
          <a:p>
            <a:endParaRPr lang="en-US"/>
          </a:p>
        </p:txBody>
      </p:sp>
      <p:sp>
        <p:nvSpPr>
          <p:cNvPr id="4" name="Content Placeholder 3">
            <a:extLst>
              <a:ext uri="{FF2B5EF4-FFF2-40B4-BE49-F238E27FC236}">
                <a16:creationId xmlns:a16="http://schemas.microsoft.com/office/drawing/2014/main" id="{C3B00E98-123D-703D-3679-A2FD00BE8F88}"/>
              </a:ext>
            </a:extLst>
          </p:cNvPr>
          <p:cNvSpPr>
            <a:spLocks noGrp="1"/>
          </p:cNvSpPr>
          <p:nvPr>
            <p:ph sz="half" idx="2"/>
          </p:nvPr>
        </p:nvSpPr>
        <p:spPr/>
        <p:txBody>
          <a:bodyPr/>
          <a:lstStyle/>
          <a:p>
            <a:endParaRPr lang="en-US"/>
          </a:p>
        </p:txBody>
      </p:sp>
      <p:sp>
        <p:nvSpPr>
          <p:cNvPr id="5" name="Text Placeholder 4">
            <a:extLst>
              <a:ext uri="{FF2B5EF4-FFF2-40B4-BE49-F238E27FC236}">
                <a16:creationId xmlns:a16="http://schemas.microsoft.com/office/drawing/2014/main" id="{95244786-BCBB-29EF-D116-D08BD8A0F921}"/>
              </a:ext>
            </a:extLst>
          </p:cNvPr>
          <p:cNvSpPr>
            <a:spLocks noGrp="1"/>
          </p:cNvSpPr>
          <p:nvPr>
            <p:ph type="body" sz="quarter" idx="3"/>
          </p:nvPr>
        </p:nvSpPr>
        <p:spPr/>
        <p:txBody>
          <a:bodyPr/>
          <a:lstStyle/>
          <a:p>
            <a:endParaRPr lang="en-US"/>
          </a:p>
        </p:txBody>
      </p:sp>
      <p:sp>
        <p:nvSpPr>
          <p:cNvPr id="6" name="Content Placeholder 5">
            <a:extLst>
              <a:ext uri="{FF2B5EF4-FFF2-40B4-BE49-F238E27FC236}">
                <a16:creationId xmlns:a16="http://schemas.microsoft.com/office/drawing/2014/main" id="{79B01CA2-B2EE-4BE9-0D0F-12FD9593516B}"/>
              </a:ext>
            </a:extLst>
          </p:cNvPr>
          <p:cNvSpPr>
            <a:spLocks noGrp="1"/>
          </p:cNvSpPr>
          <p:nvPr>
            <p:ph sz="quarter" idx="4"/>
          </p:nvPr>
        </p:nvSpPr>
        <p:spPr/>
        <p:txBody>
          <a:bodyPr/>
          <a:lstStyle/>
          <a:p>
            <a:endParaRPr lang="en-US"/>
          </a:p>
        </p:txBody>
      </p:sp>
    </p:spTree>
    <p:extLst>
      <p:ext uri="{BB962C8B-B14F-4D97-AF65-F5344CB8AC3E}">
        <p14:creationId xmlns:p14="http://schemas.microsoft.com/office/powerpoint/2010/main" val="2031845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C672D-417F-A0C7-33FA-2E04336ACCFC}"/>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768553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8333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58AAD-ABA4-291E-B8E7-5DDD64E7ECA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E8231D4-6615-658E-8A60-7CEF3E259111}"/>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69A8DAA2-B0EF-96AE-6136-79A21410BC7D}"/>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792541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C7A8E-A967-783F-F4B0-9363015FE23F}"/>
              </a:ext>
            </a:extLst>
          </p:cNvPr>
          <p:cNvSpPr>
            <a:spLocks noGrp="1"/>
          </p:cNvSpPr>
          <p:nvPr>
            <p:ph type="title"/>
          </p:nvPr>
        </p:nvSpPr>
        <p:spPr/>
        <p:txBody>
          <a:bodyPr/>
          <a:lstStyle/>
          <a:p>
            <a:endParaRPr lang="en-US"/>
          </a:p>
        </p:txBody>
      </p:sp>
      <p:sp>
        <p:nvSpPr>
          <p:cNvPr id="3" name="Picture Placeholder 2">
            <a:extLst>
              <a:ext uri="{FF2B5EF4-FFF2-40B4-BE49-F238E27FC236}">
                <a16:creationId xmlns:a16="http://schemas.microsoft.com/office/drawing/2014/main" id="{9891389D-DF63-17DE-BD56-DBFA58942FAF}"/>
              </a:ext>
            </a:extLst>
          </p:cNvPr>
          <p:cNvSpPr>
            <a:spLocks noGrp="1"/>
          </p:cNvSpPr>
          <p:nvPr>
            <p:ph type="pic" idx="1"/>
          </p:nvPr>
        </p:nvSpPr>
        <p:spPr/>
        <p:txBody>
          <a:bodyPr/>
          <a:lstStyle/>
          <a:p>
            <a:endParaRPr lang="en-US"/>
          </a:p>
        </p:txBody>
      </p:sp>
      <p:sp>
        <p:nvSpPr>
          <p:cNvPr id="4" name="Text Placeholder 3">
            <a:extLst>
              <a:ext uri="{FF2B5EF4-FFF2-40B4-BE49-F238E27FC236}">
                <a16:creationId xmlns:a16="http://schemas.microsoft.com/office/drawing/2014/main" id="{A79323A4-5882-8900-A35B-67C43CCBBCF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492528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F8F77-0623-5798-4CDE-81A61D043729}"/>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C7A936DA-3243-45CF-7A13-16D4C14C726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54293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682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B10C5-0C1A-8D3A-844B-6F310AF641E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1E2A95B-B971-5558-4BD5-2CA51E517B2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02223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3B08-8895-8507-0E17-A3EBF66DBDE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2837B-7F6C-00AE-A04D-57CF684FB210}"/>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2F368730-3DD7-20ED-809E-CA09C4597BE6}"/>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461541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E1CE6-6080-C224-72A9-3CCE997C3CC3}"/>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1603717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D092C-E4CB-1253-5666-7ACAEFB9A2A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1BCDDD8-2021-456E-10B7-60B966684C8C}"/>
              </a:ext>
            </a:extLst>
          </p:cNvPr>
          <p:cNvSpPr>
            <a:spLocks noGrp="1"/>
          </p:cNvSpPr>
          <p:nvPr>
            <p:ph idx="1"/>
          </p:nvPr>
        </p:nvSpPr>
        <p:spPr/>
        <p:txBody>
          <a:bodyPr/>
          <a:lstStyle/>
          <a:p>
            <a:endParaRPr lang="en-US"/>
          </a:p>
        </p:txBody>
      </p:sp>
      <p:sp>
        <p:nvSpPr>
          <p:cNvPr id="4" name="Text Placeholder 3">
            <a:extLst>
              <a:ext uri="{FF2B5EF4-FFF2-40B4-BE49-F238E27FC236}">
                <a16:creationId xmlns:a16="http://schemas.microsoft.com/office/drawing/2014/main" id="{099C9DD5-5E67-1FCF-DE01-E0F77ECEBDF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706403241"/>
      </p:ext>
    </p:extLst>
  </p:cSld>
  <p:clrMapOvr>
    <a:masterClrMapping/>
  </p:clrMapOvr>
</p:sld>
</file>

<file path=ppt/theme/theme1.xml><?xml version="1.0" encoding="utf-8"?>
<a:theme xmlns:a="http://schemas.openxmlformats.org/drawingml/2006/main" name="SAHM AM26 with Graphic">
  <a:themeElements>
    <a:clrScheme name="SAHM AM26">
      <a:dk1>
        <a:sysClr val="windowText" lastClr="000000"/>
      </a:dk1>
      <a:lt1>
        <a:sysClr val="window" lastClr="FFFFFF"/>
      </a:lt1>
      <a:dk2>
        <a:srgbClr val="0E2841"/>
      </a:dk2>
      <a:lt2>
        <a:srgbClr val="E8E8E8"/>
      </a:lt2>
      <a:accent1>
        <a:srgbClr val="233B76"/>
      </a:accent1>
      <a:accent2>
        <a:srgbClr val="13B4E9"/>
      </a:accent2>
      <a:accent3>
        <a:srgbClr val="F58122"/>
      </a:accent3>
      <a:accent4>
        <a:srgbClr val="952367"/>
      </a:accent4>
      <a:accent5>
        <a:srgbClr val="6D2D01"/>
      </a:accent5>
      <a:accent6>
        <a:srgbClr val="64B942"/>
      </a:accent6>
      <a:hlink>
        <a:srgbClr val="13B4E9"/>
      </a:hlink>
      <a:folHlink>
        <a:srgbClr val="13B4E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AHM AM26 without Graphic">
  <a:themeElements>
    <a:clrScheme name="SAHM AM26">
      <a:dk1>
        <a:sysClr val="windowText" lastClr="000000"/>
      </a:dk1>
      <a:lt1>
        <a:sysClr val="window" lastClr="FFFFFF"/>
      </a:lt1>
      <a:dk2>
        <a:srgbClr val="0E2841"/>
      </a:dk2>
      <a:lt2>
        <a:srgbClr val="E8E8E8"/>
      </a:lt2>
      <a:accent1>
        <a:srgbClr val="233B76"/>
      </a:accent1>
      <a:accent2>
        <a:srgbClr val="13B4E9"/>
      </a:accent2>
      <a:accent3>
        <a:srgbClr val="F58122"/>
      </a:accent3>
      <a:accent4>
        <a:srgbClr val="952367"/>
      </a:accent4>
      <a:accent5>
        <a:srgbClr val="6D2D01"/>
      </a:accent5>
      <a:accent6>
        <a:srgbClr val="64B942"/>
      </a:accent6>
      <a:hlink>
        <a:srgbClr val="13B4E9"/>
      </a:hlink>
      <a:folHlink>
        <a:srgbClr val="13B4E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41241A90F667C45A8EA870911197AFB" ma:contentTypeVersion="16" ma:contentTypeDescription="Create a new document." ma:contentTypeScope="" ma:versionID="62b66462e54b99adb9a237ef4224035d">
  <xsd:schema xmlns:xsd="http://www.w3.org/2001/XMLSchema" xmlns:xs="http://www.w3.org/2001/XMLSchema" xmlns:p="http://schemas.microsoft.com/office/2006/metadata/properties" xmlns:ns2="2fcfaf51-c267-4cd6-8652-fd64fc459476" xmlns:ns3="6f930009-5bd9-40cd-97c1-013aa5a90989" targetNamespace="http://schemas.microsoft.com/office/2006/metadata/properties" ma:root="true" ma:fieldsID="ae9664e3b15089921ac881c6926ae6d3" ns2:_="" ns3:_="">
    <xsd:import namespace="2fcfaf51-c267-4cd6-8652-fd64fc459476"/>
    <xsd:import namespace="6f930009-5bd9-40cd-97c1-013aa5a9098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cfaf51-c267-4cd6-8652-fd64fc4594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79e17280-6357-4f01-98d8-aff652f54697"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descrip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f930009-5bd9-40cd-97c1-013aa5a9098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6f62fd95-48df-43bb-9868-4017061499a7}" ma:internalName="TaxCatchAll" ma:showField="CatchAllData" ma:web="6f930009-5bd9-40cd-97c1-013aa5a9098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6f930009-5bd9-40cd-97c1-013aa5a90989" xsi:nil="true"/>
    <lcf76f155ced4ddcb4097134ff3c332f xmlns="2fcfaf51-c267-4cd6-8652-fd64fc45947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671827-3108-4D2D-B514-77B57E458175}">
  <ds:schemaRefs>
    <ds:schemaRef ds:uri="2fcfaf51-c267-4cd6-8652-fd64fc459476"/>
    <ds:schemaRef ds:uri="6f930009-5bd9-40cd-97c1-013aa5a909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FA15895-1A78-4FED-90D6-3D3E138A87FD}">
  <ds:schemaRefs>
    <ds:schemaRef ds:uri="2fcfaf51-c267-4cd6-8652-fd64fc459476"/>
    <ds:schemaRef ds:uri="6f930009-5bd9-40cd-97c1-013aa5a9098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9C4F97B-B1B2-4EA0-A19F-FAFD1B2E1D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17</Slides>
  <Notes>0</Notes>
  <HiddenSlides>0</HiddenSlide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SAHM AM26 with Graphic</vt:lpstr>
      <vt:lpstr>SAHM AM26 without Graphic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Robin Chan</dc:creator>
  <cp:revision>1</cp:revision>
  <dcterms:created xsi:type="dcterms:W3CDTF">2025-04-18T15:14:39Z</dcterms:created>
  <dcterms:modified xsi:type="dcterms:W3CDTF">2026-09-28T13:52:24Z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0x010100E41241A90F667C45A8EA870911197AFB</vt:lpwstr>
  </property>
  <property fmtid="{D5CDD505-2E9C-101B-9397-08002B2CF9AE}" pid="3" name="MediaServiceImageTags">
    <vt:lpwstr/>
  </property>
</Properties>
</file>